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37" r:id="rId1"/>
  </p:sldMasterIdLst>
  <p:notesMasterIdLst>
    <p:notesMasterId r:id="rId74"/>
  </p:notesMasterIdLst>
  <p:handoutMasterIdLst>
    <p:handoutMasterId r:id="rId75"/>
  </p:handoutMasterIdLst>
  <p:sldIdLst>
    <p:sldId id="256" r:id="rId2"/>
    <p:sldId id="257" r:id="rId3"/>
    <p:sldId id="341" r:id="rId4"/>
    <p:sldId id="356" r:id="rId5"/>
    <p:sldId id="372" r:id="rId6"/>
    <p:sldId id="316" r:id="rId7"/>
    <p:sldId id="317" r:id="rId8"/>
    <p:sldId id="318" r:id="rId9"/>
    <p:sldId id="319" r:id="rId10"/>
    <p:sldId id="259" r:id="rId11"/>
    <p:sldId id="263" r:id="rId12"/>
    <p:sldId id="264" r:id="rId13"/>
    <p:sldId id="265" r:id="rId14"/>
    <p:sldId id="266" r:id="rId15"/>
    <p:sldId id="342" r:id="rId16"/>
    <p:sldId id="320" r:id="rId17"/>
    <p:sldId id="328" r:id="rId18"/>
    <p:sldId id="329" r:id="rId19"/>
    <p:sldId id="330" r:id="rId20"/>
    <p:sldId id="331" r:id="rId21"/>
    <p:sldId id="332" r:id="rId22"/>
    <p:sldId id="268" r:id="rId23"/>
    <p:sldId id="270" r:id="rId24"/>
    <p:sldId id="357" r:id="rId25"/>
    <p:sldId id="333" r:id="rId26"/>
    <p:sldId id="334" r:id="rId27"/>
    <p:sldId id="358" r:id="rId28"/>
    <p:sldId id="359" r:id="rId29"/>
    <p:sldId id="363" r:id="rId30"/>
    <p:sldId id="364" r:id="rId31"/>
    <p:sldId id="365" r:id="rId32"/>
    <p:sldId id="366" r:id="rId33"/>
    <p:sldId id="343" r:id="rId34"/>
    <p:sldId id="349" r:id="rId35"/>
    <p:sldId id="360" r:id="rId36"/>
    <p:sldId id="361" r:id="rId37"/>
    <p:sldId id="335" r:id="rId38"/>
    <p:sldId id="285" r:id="rId39"/>
    <p:sldId id="336" r:id="rId40"/>
    <p:sldId id="337" r:id="rId41"/>
    <p:sldId id="338" r:id="rId42"/>
    <p:sldId id="339" r:id="rId43"/>
    <p:sldId id="340" r:id="rId44"/>
    <p:sldId id="288" r:id="rId45"/>
    <p:sldId id="298" r:id="rId46"/>
    <p:sldId id="301" r:id="rId47"/>
    <p:sldId id="304" r:id="rId48"/>
    <p:sldId id="302" r:id="rId49"/>
    <p:sldId id="303" r:id="rId50"/>
    <p:sldId id="305" r:id="rId51"/>
    <p:sldId id="307" r:id="rId52"/>
    <p:sldId id="350" r:id="rId53"/>
    <p:sldId id="308" r:id="rId54"/>
    <p:sldId id="352" r:id="rId55"/>
    <p:sldId id="351" r:id="rId56"/>
    <p:sldId id="353" r:id="rId57"/>
    <p:sldId id="373" r:id="rId58"/>
    <p:sldId id="348" r:id="rId59"/>
    <p:sldId id="344" r:id="rId60"/>
    <p:sldId id="346" r:id="rId61"/>
    <p:sldId id="347" r:id="rId62"/>
    <p:sldId id="354" r:id="rId63"/>
    <p:sldId id="374" r:id="rId64"/>
    <p:sldId id="375" r:id="rId65"/>
    <p:sldId id="314" r:id="rId66"/>
    <p:sldId id="315" r:id="rId67"/>
    <p:sldId id="369" r:id="rId68"/>
    <p:sldId id="367" r:id="rId69"/>
    <p:sldId id="368" r:id="rId70"/>
    <p:sldId id="370" r:id="rId71"/>
    <p:sldId id="371" r:id="rId72"/>
    <p:sldId id="313" r:id="rId73"/>
  </p:sldIdLst>
  <p:sldSz cx="9144000" cy="6858000" type="screen4x3"/>
  <p:notesSz cx="6858000" cy="9083675"/>
  <p:embeddedFontLst>
    <p:embeddedFont>
      <p:font typeface="隶书" panose="02010509060101010101" pitchFamily="49" charset="-122"/>
      <p:regular r:id="rId76"/>
    </p:embeddedFont>
    <p:embeddedFont>
      <p:font typeface="Calibri" panose="020F0502020204030204" pitchFamily="34" charset="0"/>
      <p:regular r:id="rId77"/>
      <p:bold r:id="rId78"/>
      <p:italic r:id="rId79"/>
      <p:boldItalic r:id="rId80"/>
    </p:embeddedFont>
    <p:embeddedFont>
      <p:font typeface="Calibri Light" panose="020F0302020204030204" pitchFamily="34" charset="0"/>
      <p:regular r:id="rId81"/>
      <p:italic r:id="rId82"/>
    </p:embeddedFont>
    <p:embeddedFont>
      <p:font typeface="Tahoma" panose="020B0604030504040204" pitchFamily="34" charset="0"/>
      <p:regular r:id="rId83"/>
      <p:bold r:id="rId84"/>
    </p:embeddedFont>
    <p:embeddedFont>
      <p:font typeface="Trebuchet MS" panose="020B0603020202020204" pitchFamily="34" charset="0"/>
      <p:regular r:id="rId85"/>
      <p:bold r:id="rId86"/>
      <p:italic r:id="rId87"/>
      <p:boldItalic r:id="rId88"/>
    </p:embeddedFont>
  </p:embeddedFont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EFEC"/>
    <a:srgbClr val="A31515"/>
    <a:srgbClr val="663300"/>
    <a:srgbClr val="2B9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8" autoAdjust="0"/>
    <p:restoredTop sz="85019" autoAdjust="0"/>
  </p:normalViewPr>
  <p:slideViewPr>
    <p:cSldViewPr>
      <p:cViewPr varScale="1">
        <p:scale>
          <a:sx n="96" d="100"/>
          <a:sy n="96" d="100"/>
        </p:scale>
        <p:origin x="96" y="2142"/>
      </p:cViewPr>
      <p:guideLst>
        <p:guide orient="horz" pos="2160"/>
        <p:guide pos="2880"/>
      </p:guideLst>
    </p:cSldViewPr>
  </p:slideViewPr>
  <p:outlineViewPr>
    <p:cViewPr>
      <p:scale>
        <a:sx n="33" d="100"/>
        <a:sy n="33" d="100"/>
      </p:scale>
      <p:origin x="0" y="25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876" y="-78"/>
      </p:cViewPr>
      <p:guideLst>
        <p:guide orient="horz" pos="2861"/>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DF3EC2-C23F-4FA7-8F72-E66BA97F3313}"/>
              </a:ext>
            </a:extLst>
          </p:cNvPr>
          <p:cNvSpPr>
            <a:spLocks noGrp="1"/>
          </p:cNvSpPr>
          <p:nvPr>
            <p:ph type="hdr" sz="quarter"/>
          </p:nvPr>
        </p:nvSpPr>
        <p:spPr>
          <a:xfrm>
            <a:off x="0" y="0"/>
            <a:ext cx="2971800" cy="4540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3" name="Date Placeholder 2">
            <a:extLst>
              <a:ext uri="{FF2B5EF4-FFF2-40B4-BE49-F238E27FC236}">
                <a16:creationId xmlns:a16="http://schemas.microsoft.com/office/drawing/2014/main" id="{17433B39-8641-4F9C-9A42-552B118760BA}"/>
              </a:ext>
            </a:extLst>
          </p:cNvPr>
          <p:cNvSpPr>
            <a:spLocks noGrp="1"/>
          </p:cNvSpPr>
          <p:nvPr>
            <p:ph type="dt" sz="quarter" idx="1"/>
          </p:nvPr>
        </p:nvSpPr>
        <p:spPr>
          <a:xfrm>
            <a:off x="3884613" y="0"/>
            <a:ext cx="2971800" cy="4540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4AF8F8A3-227D-44EA-8B2A-295331DDEC5D}" type="datetimeFigureOut">
              <a:rPr lang="zh-CN" altLang="en-US"/>
              <a:pPr>
                <a:defRPr/>
              </a:pPr>
              <a:t>2022/11/23</a:t>
            </a:fld>
            <a:endParaRPr lang="en-US" altLang="zh-CN"/>
          </a:p>
        </p:txBody>
      </p:sp>
      <p:sp>
        <p:nvSpPr>
          <p:cNvPr id="4" name="Footer Placeholder 3">
            <a:extLst>
              <a:ext uri="{FF2B5EF4-FFF2-40B4-BE49-F238E27FC236}">
                <a16:creationId xmlns:a16="http://schemas.microsoft.com/office/drawing/2014/main" id="{38E135B3-CDAB-4875-8EEC-E0999CDA064E}"/>
              </a:ext>
            </a:extLst>
          </p:cNvPr>
          <p:cNvSpPr>
            <a:spLocks noGrp="1"/>
          </p:cNvSpPr>
          <p:nvPr>
            <p:ph type="ftr" sz="quarter" idx="2"/>
          </p:nvPr>
        </p:nvSpPr>
        <p:spPr>
          <a:xfrm>
            <a:off x="0" y="8628063"/>
            <a:ext cx="2971800" cy="454025"/>
          </a:xfrm>
          <a:prstGeom prst="rect">
            <a:avLst/>
          </a:prstGeom>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5" name="Slide Number Placeholder 4">
            <a:extLst>
              <a:ext uri="{FF2B5EF4-FFF2-40B4-BE49-F238E27FC236}">
                <a16:creationId xmlns:a16="http://schemas.microsoft.com/office/drawing/2014/main" id="{D3FA0988-4E26-4EF8-9BA8-450E07221265}"/>
              </a:ext>
            </a:extLst>
          </p:cNvPr>
          <p:cNvSpPr>
            <a:spLocks noGrp="1"/>
          </p:cNvSpPr>
          <p:nvPr>
            <p:ph type="sldNum" sz="quarter" idx="3"/>
          </p:nvPr>
        </p:nvSpPr>
        <p:spPr>
          <a:xfrm>
            <a:off x="3884613" y="8628063"/>
            <a:ext cx="297180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F517183-647D-41B0-B3CB-0378E4783FC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1175BE8-6213-478F-B24B-1E17B982C926}"/>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499" name="Rectangle 3">
            <a:extLst>
              <a:ext uri="{FF2B5EF4-FFF2-40B4-BE49-F238E27FC236}">
                <a16:creationId xmlns:a16="http://schemas.microsoft.com/office/drawing/2014/main" id="{714FC1F0-86F7-4392-B832-E176F3462B8E}"/>
              </a:ext>
            </a:extLst>
          </p:cNvPr>
          <p:cNvSpPr>
            <a:spLocks noGrp="1" noChangeArrowheads="1"/>
          </p:cNvSpPr>
          <p:nvPr>
            <p:ph type="dt" idx="1"/>
          </p:nvPr>
        </p:nvSpPr>
        <p:spPr bwMode="auto">
          <a:xfrm>
            <a:off x="388620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zh-CN" altLang="en-US"/>
          </a:p>
        </p:txBody>
      </p:sp>
      <p:sp>
        <p:nvSpPr>
          <p:cNvPr id="18436" name="Rectangle 4">
            <a:extLst>
              <a:ext uri="{FF2B5EF4-FFF2-40B4-BE49-F238E27FC236}">
                <a16:creationId xmlns:a16="http://schemas.microsoft.com/office/drawing/2014/main" id="{A2B0F654-3A66-4E26-B1D4-B0FC742A1AF4}"/>
              </a:ext>
            </a:extLst>
          </p:cNvPr>
          <p:cNvSpPr>
            <a:spLocks noGrp="1" noRot="1" noChangeAspect="1" noChangeArrowheads="1" noTextEdit="1"/>
          </p:cNvSpPr>
          <p:nvPr>
            <p:ph type="sldImg" idx="2"/>
          </p:nvPr>
        </p:nvSpPr>
        <p:spPr bwMode="auto">
          <a:xfrm>
            <a:off x="1157288" y="681038"/>
            <a:ext cx="4543425" cy="3406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B63011EC-C404-4556-BC9F-9BAF142D5F60}"/>
              </a:ext>
            </a:extLst>
          </p:cNvPr>
          <p:cNvSpPr>
            <a:spLocks noGrp="1" noChangeArrowheads="1"/>
          </p:cNvSpPr>
          <p:nvPr>
            <p:ph type="body" sz="quarter" idx="3"/>
          </p:nvPr>
        </p:nvSpPr>
        <p:spPr bwMode="auto">
          <a:xfrm>
            <a:off x="914400" y="4314825"/>
            <a:ext cx="5029200" cy="4087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E7B05715-46E6-4FC3-9D22-ABC68D42DD0B}"/>
              </a:ext>
            </a:extLst>
          </p:cNvPr>
          <p:cNvSpPr>
            <a:spLocks noGrp="1" noChangeArrowheads="1"/>
          </p:cNvSpPr>
          <p:nvPr>
            <p:ph type="ftr" sz="quarter" idx="4"/>
          </p:nvPr>
        </p:nvSpPr>
        <p:spPr bwMode="auto">
          <a:xfrm>
            <a:off x="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503" name="Rectangle 7">
            <a:extLst>
              <a:ext uri="{FF2B5EF4-FFF2-40B4-BE49-F238E27FC236}">
                <a16:creationId xmlns:a16="http://schemas.microsoft.com/office/drawing/2014/main" id="{691D507C-CC11-4EBA-933F-1020A926730B}"/>
              </a:ext>
            </a:extLst>
          </p:cNvPr>
          <p:cNvSpPr>
            <a:spLocks noGrp="1" noChangeArrowheads="1"/>
          </p:cNvSpPr>
          <p:nvPr>
            <p:ph type="sldNum" sz="quarter" idx="5"/>
          </p:nvPr>
        </p:nvSpPr>
        <p:spPr bwMode="auto">
          <a:xfrm>
            <a:off x="388620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7ED2FFC-2E3C-43C8-9D2E-4183C08A586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ask.com/n?k=%CA%FD%C2%EB%CF%E0%BB%FA"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FD41A4F-9187-4460-88EC-414F855A9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02A11385-6B4A-43BF-8A86-CA6DD76FD89E}" type="slidenum">
              <a:rPr kumimoji="0" lang="en-US" altLang="zh-CN" smtClean="0"/>
              <a:pPr>
                <a:spcBef>
                  <a:spcPct val="0"/>
                </a:spcBef>
              </a:pPr>
              <a:t>1</a:t>
            </a:fld>
            <a:endParaRPr kumimoji="0" lang="en-US" altLang="zh-CN"/>
          </a:p>
        </p:txBody>
      </p:sp>
      <p:sp>
        <p:nvSpPr>
          <p:cNvPr id="21507" name="Rectangle 2">
            <a:extLst>
              <a:ext uri="{FF2B5EF4-FFF2-40B4-BE49-F238E27FC236}">
                <a16:creationId xmlns:a16="http://schemas.microsoft.com/office/drawing/2014/main" id="{71FD2B7A-25F5-4441-8ACA-99D5BF25120E}"/>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9879AA88-8E91-43BE-A9A6-9C8D89C6E3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966CB69-36AF-4C42-B2B0-97C038B376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3C5D16-64DF-4403-9B59-2CC17756E607}" type="slidenum">
              <a:rPr kumimoji="0" lang="en-US" altLang="zh-CN" smtClean="0"/>
              <a:pPr>
                <a:spcBef>
                  <a:spcPct val="0"/>
                </a:spcBef>
              </a:pPr>
              <a:t>22</a:t>
            </a:fld>
            <a:endParaRPr kumimoji="0" lang="en-US" altLang="zh-CN"/>
          </a:p>
        </p:txBody>
      </p:sp>
      <p:sp>
        <p:nvSpPr>
          <p:cNvPr id="50179" name="Rectangle 2">
            <a:extLst>
              <a:ext uri="{FF2B5EF4-FFF2-40B4-BE49-F238E27FC236}">
                <a16:creationId xmlns:a16="http://schemas.microsoft.com/office/drawing/2014/main" id="{7BF40802-9E5E-471E-BAFF-964BE65CEF28}"/>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ED82A160-BFF1-4E9E-8FC1-AAC8374D34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3936F2C-309D-47B1-BBD7-7287946FF0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A28703D-6742-484E-B7D9-4A4242F4531D}" type="slidenum">
              <a:rPr kumimoji="0" lang="en-US" altLang="zh-CN" smtClean="0"/>
              <a:pPr>
                <a:spcBef>
                  <a:spcPct val="0"/>
                </a:spcBef>
              </a:pPr>
              <a:t>26</a:t>
            </a:fld>
            <a:endParaRPr kumimoji="0" lang="en-US" altLang="zh-CN"/>
          </a:p>
        </p:txBody>
      </p:sp>
      <p:sp>
        <p:nvSpPr>
          <p:cNvPr id="58371" name="Rectangle 2">
            <a:extLst>
              <a:ext uri="{FF2B5EF4-FFF2-40B4-BE49-F238E27FC236}">
                <a16:creationId xmlns:a16="http://schemas.microsoft.com/office/drawing/2014/main" id="{E5592A46-BA49-4AFD-B3B6-5A677FCC3AA6}"/>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510D5039-F637-4DA3-BA59-86FEB5E932C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C75B3F00-22DF-4526-A64D-336F6A5869E8}"/>
              </a:ext>
            </a:extLst>
          </p:cNvPr>
          <p:cNvSpPr>
            <a:spLocks noGrp="1" noRot="1" noChangeAspect="1" noChangeArrowheads="1" noTextEdit="1"/>
          </p:cNvSpPr>
          <p:nvPr>
            <p:ph type="sldImg"/>
          </p:nvPr>
        </p:nvSpPr>
        <p:spPr>
          <a:ln/>
        </p:spPr>
      </p:sp>
      <p:sp>
        <p:nvSpPr>
          <p:cNvPr id="64515" name="备注占位符 2">
            <a:extLst>
              <a:ext uri="{FF2B5EF4-FFF2-40B4-BE49-F238E27FC236}">
                <a16:creationId xmlns:a16="http://schemas.microsoft.com/office/drawing/2014/main" id="{88EDE305-04A7-4E45-A76E-1CA85FAEF6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64516" name="灯片编号占位符 3">
            <a:extLst>
              <a:ext uri="{FF2B5EF4-FFF2-40B4-BE49-F238E27FC236}">
                <a16:creationId xmlns:a16="http://schemas.microsoft.com/office/drawing/2014/main" id="{1A31E52A-C849-4155-A53E-BCA5D0AE08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2FB0B5E-36F6-4BE0-BD0E-A3564EB0E1E0}" type="slidenum">
              <a:rPr lang="zh-CN" altLang="en-US" sz="1200" smtClean="0">
                <a:latin typeface="Tahoma" panose="020B0604030504040204" pitchFamily="34" charset="0"/>
              </a:rPr>
              <a:pPr/>
              <a:t>33</a:t>
            </a:fld>
            <a:endParaRPr lang="en-US" altLang="zh-CN" sz="1200">
              <a:latin typeface="Tahoma" panose="020B060403050404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9435BC9-7896-4C0A-8174-FF201A9484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76F84D1-3854-4766-BC0B-1B6B2414908D}" type="slidenum">
              <a:rPr kumimoji="0" lang="en-US" altLang="zh-CN" smtClean="0"/>
              <a:pPr>
                <a:spcBef>
                  <a:spcPct val="0"/>
                </a:spcBef>
              </a:pPr>
              <a:t>38</a:t>
            </a:fld>
            <a:endParaRPr kumimoji="0" lang="en-US" altLang="zh-CN"/>
          </a:p>
        </p:txBody>
      </p:sp>
      <p:sp>
        <p:nvSpPr>
          <p:cNvPr id="68611" name="Rectangle 2">
            <a:extLst>
              <a:ext uri="{FF2B5EF4-FFF2-40B4-BE49-F238E27FC236}">
                <a16:creationId xmlns:a16="http://schemas.microsoft.com/office/drawing/2014/main" id="{22509479-604A-4157-98DF-A1CAAE8743FE}"/>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039A4716-55E9-4096-B139-2EB6EC67F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EF7897B8-2F8C-4AAA-8687-64C1831B2B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1CC07D73-41A5-4904-8600-9B85106A4724}" type="slidenum">
              <a:rPr kumimoji="0" lang="en-US" altLang="zh-CN" smtClean="0"/>
              <a:pPr>
                <a:spcBef>
                  <a:spcPct val="0"/>
                </a:spcBef>
              </a:pPr>
              <a:t>40</a:t>
            </a:fld>
            <a:endParaRPr kumimoji="0" lang="en-US" altLang="zh-CN"/>
          </a:p>
        </p:txBody>
      </p:sp>
      <p:sp>
        <p:nvSpPr>
          <p:cNvPr id="71683" name="Rectangle 2">
            <a:extLst>
              <a:ext uri="{FF2B5EF4-FFF2-40B4-BE49-F238E27FC236}">
                <a16:creationId xmlns:a16="http://schemas.microsoft.com/office/drawing/2014/main" id="{8EA6C6E1-7648-4744-97AA-4B116BFC9E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25169197-F36E-4E2A-8BD5-21D4C5E09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每四个原始像素实际发送了多少个像素值</a:t>
            </a:r>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4437771-B01A-47CF-B1D9-1ED7DAEE8B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8B45C67-6298-46B8-A406-C5DD73D448BC}" type="slidenum">
              <a:rPr kumimoji="0" lang="en-US" altLang="zh-CN" smtClean="0"/>
              <a:pPr>
                <a:spcBef>
                  <a:spcPct val="0"/>
                </a:spcBef>
              </a:pPr>
              <a:t>45</a:t>
            </a:fld>
            <a:endParaRPr kumimoji="0" lang="en-US" altLang="zh-CN"/>
          </a:p>
        </p:txBody>
      </p:sp>
      <p:sp>
        <p:nvSpPr>
          <p:cNvPr id="77827" name="Rectangle 2">
            <a:extLst>
              <a:ext uri="{FF2B5EF4-FFF2-40B4-BE49-F238E27FC236}">
                <a16:creationId xmlns:a16="http://schemas.microsoft.com/office/drawing/2014/main" id="{9E29B6D4-D645-4EBD-BF46-1C9DE27CD9BF}"/>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58A8DE59-3015-4184-BA3B-B7E6EEBBA8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AA4AEE09-DE0D-4F4E-94F9-7CB0306F29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BD76684B-02BF-4D70-8B7D-5E7E2AD2D3D9}" type="slidenum">
              <a:rPr kumimoji="0" lang="en-US" altLang="zh-CN" smtClean="0"/>
              <a:pPr>
                <a:spcBef>
                  <a:spcPct val="0"/>
                </a:spcBef>
              </a:pPr>
              <a:t>46</a:t>
            </a:fld>
            <a:endParaRPr kumimoji="0" lang="en-US" altLang="zh-CN"/>
          </a:p>
        </p:txBody>
      </p:sp>
      <p:sp>
        <p:nvSpPr>
          <p:cNvPr id="79875" name="Rectangle 2">
            <a:extLst>
              <a:ext uri="{FF2B5EF4-FFF2-40B4-BE49-F238E27FC236}">
                <a16:creationId xmlns:a16="http://schemas.microsoft.com/office/drawing/2014/main" id="{2B2451FC-F9DA-48B2-A18C-BF3B4B6CD965}"/>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6F4219BA-C5D8-47BA-8206-05D90B787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B6B5CC2-BD73-466B-B300-19BDAB7858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6B2888D-9FC6-4C7F-BA2E-B32505820227}" type="slidenum">
              <a:rPr lang="en-US" altLang="zh-CN" sz="1200" smtClean="0"/>
              <a:pPr/>
              <a:t>48</a:t>
            </a:fld>
            <a:endParaRPr lang="en-US" altLang="zh-CN" sz="1200"/>
          </a:p>
        </p:txBody>
      </p:sp>
      <p:sp>
        <p:nvSpPr>
          <p:cNvPr id="82947" name="Rectangle 2">
            <a:extLst>
              <a:ext uri="{FF2B5EF4-FFF2-40B4-BE49-F238E27FC236}">
                <a16:creationId xmlns:a16="http://schemas.microsoft.com/office/drawing/2014/main" id="{6A655783-3590-474D-B200-D7EA7E948B85}"/>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5905D243-22CD-4118-9093-E3715912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6AC5301B-2803-4F3E-864B-D30C69C037FC}"/>
              </a:ext>
            </a:extLst>
          </p:cNvPr>
          <p:cNvSpPr>
            <a:spLocks noGrp="1" noRot="1" noChangeAspect="1" noChangeArrowheads="1" noTextEdit="1"/>
          </p:cNvSpPr>
          <p:nvPr>
            <p:ph type="sldImg"/>
          </p:nvPr>
        </p:nvSpPr>
        <p:spPr>
          <a:ln/>
        </p:spPr>
      </p:sp>
      <p:sp>
        <p:nvSpPr>
          <p:cNvPr id="84995" name="备注占位符 2">
            <a:extLst>
              <a:ext uri="{FF2B5EF4-FFF2-40B4-BE49-F238E27FC236}">
                <a16:creationId xmlns:a16="http://schemas.microsoft.com/office/drawing/2014/main" id="{CD80B1AB-FDDD-4D63-98AC-35AB46F766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http://dtmb.cnsat.net/</a:t>
            </a:r>
          </a:p>
        </p:txBody>
      </p:sp>
      <p:sp>
        <p:nvSpPr>
          <p:cNvPr id="84996" name="灯片编号占位符 3">
            <a:extLst>
              <a:ext uri="{FF2B5EF4-FFF2-40B4-BE49-F238E27FC236}">
                <a16:creationId xmlns:a16="http://schemas.microsoft.com/office/drawing/2014/main" id="{87FE7A98-4081-42A9-9D2E-0EC383EA12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E4D9F84-54A1-44AD-BA33-A93E7E9E237E}" type="slidenum">
              <a:rPr lang="en-US" altLang="zh-CN" sz="1200" smtClean="0"/>
              <a:pPr/>
              <a:t>49</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637D5B76-1F97-4C88-A96E-3E2DC0A693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ED2D35C-0F07-4DDA-849A-93AC46D0137E}" type="slidenum">
              <a:rPr lang="en-US" altLang="zh-CN" sz="1200" smtClean="0"/>
              <a:pPr/>
              <a:t>50</a:t>
            </a:fld>
            <a:endParaRPr lang="en-US" altLang="zh-CN" sz="1200"/>
          </a:p>
        </p:txBody>
      </p:sp>
      <p:sp>
        <p:nvSpPr>
          <p:cNvPr id="87043" name="Rectangle 2">
            <a:extLst>
              <a:ext uri="{FF2B5EF4-FFF2-40B4-BE49-F238E27FC236}">
                <a16:creationId xmlns:a16="http://schemas.microsoft.com/office/drawing/2014/main" id="{2FFA4334-25C4-46FE-91DC-E04B0C605CA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A27A4FB-332D-4D6E-85A4-E52483C2D5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19530FC7-1404-4CC5-98C6-538AD72069A6}"/>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301C20BE-12A1-40C1-A5A0-D78DD25C2B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3556" name="灯片编号占位符 3">
            <a:extLst>
              <a:ext uri="{FF2B5EF4-FFF2-40B4-BE49-F238E27FC236}">
                <a16:creationId xmlns:a16="http://schemas.microsoft.com/office/drawing/2014/main" id="{32AC4FB6-FF55-4CC8-9A22-71E9BC160B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9B5C7BF-821B-49D8-AD40-4C9B9FE58B24}" type="slidenum">
              <a:rPr lang="zh-CN" altLang="en-US" sz="1200" smtClean="0">
                <a:latin typeface="Tahoma" panose="020B0604030504040204" pitchFamily="34" charset="0"/>
              </a:rPr>
              <a:pPr/>
              <a:t>2</a:t>
            </a:fld>
            <a:endParaRPr lang="en-US" altLang="zh-CN" sz="1200">
              <a:latin typeface="Tahoma" panose="020B060403050404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79331B4-A46D-4FDE-B327-FBE16B0945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962DE71-7C07-4AA9-B32C-8914BC12D966}" type="slidenum">
              <a:rPr lang="en-US" altLang="zh-CN" sz="1200" smtClean="0"/>
              <a:pPr/>
              <a:t>51</a:t>
            </a:fld>
            <a:endParaRPr lang="en-US" altLang="zh-CN" sz="1200"/>
          </a:p>
        </p:txBody>
      </p:sp>
      <p:sp>
        <p:nvSpPr>
          <p:cNvPr id="89091" name="Rectangle 2">
            <a:extLst>
              <a:ext uri="{FF2B5EF4-FFF2-40B4-BE49-F238E27FC236}">
                <a16:creationId xmlns:a16="http://schemas.microsoft.com/office/drawing/2014/main" id="{236CA122-3134-4307-BF2E-CA32384FBD60}"/>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828A7F64-EB86-46D0-BBB2-1493B901A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89E6CA0-41D4-47A4-96F8-3E0D36D146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943FE82-E855-475C-9B91-53BD6831133A}" type="slidenum">
              <a:rPr lang="en-US" altLang="zh-CN" sz="1200" smtClean="0"/>
              <a:pPr/>
              <a:t>52</a:t>
            </a:fld>
            <a:endParaRPr lang="en-US" altLang="zh-CN" sz="1200"/>
          </a:p>
        </p:txBody>
      </p:sp>
      <p:sp>
        <p:nvSpPr>
          <p:cNvPr id="91139" name="Rectangle 2">
            <a:extLst>
              <a:ext uri="{FF2B5EF4-FFF2-40B4-BE49-F238E27FC236}">
                <a16:creationId xmlns:a16="http://schemas.microsoft.com/office/drawing/2014/main" id="{B92523A8-6A15-48D3-A9FA-38FD0A598105}"/>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6A56BA11-EE67-4BB2-B59A-4B6FB945B6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C8283D5-F82D-497F-AD3C-9359AFCD4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F2E1239-2B0C-41AD-A2BC-34B3051EC30C}" type="slidenum">
              <a:rPr lang="en-US" altLang="zh-CN" sz="1200" smtClean="0"/>
              <a:pPr/>
              <a:t>53</a:t>
            </a:fld>
            <a:endParaRPr lang="en-US" altLang="zh-CN" sz="1200"/>
          </a:p>
        </p:txBody>
      </p:sp>
      <p:sp>
        <p:nvSpPr>
          <p:cNvPr id="93187" name="Rectangle 2">
            <a:extLst>
              <a:ext uri="{FF2B5EF4-FFF2-40B4-BE49-F238E27FC236}">
                <a16:creationId xmlns:a16="http://schemas.microsoft.com/office/drawing/2014/main" id="{C117172B-B121-4383-B91F-01B3902F3AF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0C2EB5C-A59D-4753-8235-965FFFD46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8115D0FE-8D98-4A1D-A656-6CC8C0F035FB}"/>
              </a:ext>
            </a:extLst>
          </p:cNvPr>
          <p:cNvSpPr>
            <a:spLocks noGrp="1" noRot="1" noChangeAspect="1" noChangeArrowheads="1" noTextEdit="1"/>
          </p:cNvSpPr>
          <p:nvPr>
            <p:ph type="sldImg"/>
          </p:nvPr>
        </p:nvSpPr>
        <p:spPr>
          <a:ln/>
        </p:spPr>
      </p:sp>
      <p:sp>
        <p:nvSpPr>
          <p:cNvPr id="95235" name="备注占位符 2">
            <a:extLst>
              <a:ext uri="{FF2B5EF4-FFF2-40B4-BE49-F238E27FC236}">
                <a16:creationId xmlns:a16="http://schemas.microsoft.com/office/drawing/2014/main" id="{D8EF06CF-83C3-436D-909A-550F8F6955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rPr>
              <a:t>　</a:t>
            </a:r>
            <a:r>
              <a:rPr lang="en-US" altLang="zh-CN" dirty="0">
                <a:latin typeface="Arial" panose="020B0604020202020204" pitchFamily="34" charset="0"/>
              </a:rPr>
              <a:t>1999</a:t>
            </a:r>
            <a:r>
              <a:rPr lang="zh-CN" altLang="en-US" dirty="0">
                <a:latin typeface="Arial" panose="020B0604020202020204" pitchFamily="34" charset="0"/>
              </a:rPr>
              <a:t>年</a:t>
            </a:r>
            <a:r>
              <a:rPr lang="en-US" altLang="zh-CN" dirty="0">
                <a:latin typeface="Arial" panose="020B0604020202020204" pitchFamily="34" charset="0"/>
              </a:rPr>
              <a:t>6</a:t>
            </a:r>
            <a:r>
              <a:rPr lang="zh-CN" altLang="en-US" dirty="0">
                <a:latin typeface="Arial" panose="020B0604020202020204" pitchFamily="34" charset="0"/>
              </a:rPr>
              <a:t>月，正是</a:t>
            </a:r>
            <a:r>
              <a:rPr lang="en-US" altLang="zh-CN" dirty="0">
                <a:latin typeface="Arial" panose="020B0604020202020204" pitchFamily="34" charset="0"/>
              </a:rPr>
              <a:t>DVD</a:t>
            </a:r>
            <a:r>
              <a:rPr lang="zh-CN" altLang="en-US" dirty="0">
                <a:latin typeface="Arial" panose="020B0604020202020204" pitchFamily="34" charset="0"/>
              </a:rPr>
              <a:t>开始在市场上流行的时代，</a:t>
            </a:r>
            <a:r>
              <a:rPr lang="en-US" altLang="zh-CN" dirty="0">
                <a:latin typeface="Arial" panose="020B0604020202020204" pitchFamily="34" charset="0"/>
              </a:rPr>
              <a:t>6C(</a:t>
            </a:r>
            <a:r>
              <a:rPr lang="zh-CN" altLang="en-US" dirty="0">
                <a:latin typeface="Arial" panose="020B0604020202020204" pitchFamily="34" charset="0"/>
              </a:rPr>
              <a:t>包括日立、松下、</a:t>
            </a:r>
            <a:r>
              <a:rPr lang="en-US" altLang="zh-CN" dirty="0">
                <a:latin typeface="Arial" panose="020B0604020202020204" pitchFamily="34" charset="0"/>
              </a:rPr>
              <a:t>JVC</a:t>
            </a:r>
            <a:r>
              <a:rPr lang="zh-CN" altLang="en-US" dirty="0">
                <a:latin typeface="Arial" panose="020B0604020202020204" pitchFamily="34" charset="0"/>
              </a:rPr>
              <a:t>、三菱、东芝、时代华纳</a:t>
            </a:r>
            <a:r>
              <a:rPr lang="en-US" altLang="zh-CN" dirty="0">
                <a:latin typeface="Arial" panose="020B0604020202020204" pitchFamily="34" charset="0"/>
              </a:rPr>
              <a:t>)</a:t>
            </a:r>
            <a:r>
              <a:rPr lang="zh-CN" altLang="en-US" dirty="0">
                <a:latin typeface="Arial" panose="020B0604020202020204" pitchFamily="34" charset="0"/>
              </a:rPr>
              <a:t>宣布“</a:t>
            </a:r>
            <a:r>
              <a:rPr lang="en-US" altLang="zh-CN" dirty="0">
                <a:latin typeface="Arial" panose="020B0604020202020204" pitchFamily="34" charset="0"/>
              </a:rPr>
              <a:t>DVD</a:t>
            </a:r>
            <a:r>
              <a:rPr lang="zh-CN" altLang="en-US" dirty="0">
                <a:latin typeface="Arial" panose="020B0604020202020204" pitchFamily="34" charset="0"/>
              </a:rPr>
              <a:t>专利联合许可”声明，要求世界上所有生产</a:t>
            </a:r>
            <a:r>
              <a:rPr lang="en-US" altLang="zh-CN" dirty="0">
                <a:latin typeface="Arial" panose="020B0604020202020204" pitchFamily="34" charset="0"/>
              </a:rPr>
              <a:t>DVD</a:t>
            </a:r>
            <a:r>
              <a:rPr lang="zh-CN" altLang="en-US" dirty="0">
                <a:latin typeface="Arial" panose="020B0604020202020204" pitchFamily="34" charset="0"/>
              </a:rPr>
              <a:t>的厂商必须向他们购买“专利许可”。每台高达</a:t>
            </a:r>
            <a:r>
              <a:rPr lang="en-US" altLang="zh-CN" dirty="0">
                <a:latin typeface="Arial" panose="020B0604020202020204" pitchFamily="34" charset="0"/>
              </a:rPr>
              <a:t>16</a:t>
            </a:r>
            <a:r>
              <a:rPr lang="zh-CN" altLang="en-US" dirty="0">
                <a:latin typeface="Arial" panose="020B0604020202020204" pitchFamily="34" charset="0"/>
              </a:rPr>
              <a:t>～</a:t>
            </a:r>
            <a:r>
              <a:rPr lang="en-US" altLang="zh-CN" dirty="0">
                <a:latin typeface="Arial" panose="020B0604020202020204" pitchFamily="34" charset="0"/>
              </a:rPr>
              <a:t>19</a:t>
            </a:r>
            <a:r>
              <a:rPr lang="zh-CN" altLang="en-US" dirty="0">
                <a:latin typeface="Arial" panose="020B0604020202020204" pitchFamily="34" charset="0"/>
              </a:rPr>
              <a:t>美元的专利费，让前几年还在央视争夺广告标王的中国</a:t>
            </a:r>
            <a:r>
              <a:rPr lang="en-US" altLang="zh-CN" dirty="0">
                <a:latin typeface="Arial" panose="020B0604020202020204" pitchFamily="34" charset="0"/>
              </a:rPr>
              <a:t>DVD</a:t>
            </a:r>
            <a:r>
              <a:rPr lang="zh-CN" altLang="en-US" dirty="0">
                <a:latin typeface="Arial" panose="020B0604020202020204" pitchFamily="34" charset="0"/>
              </a:rPr>
              <a:t>厂商沦为代工，国产品牌大量消亡。而且，由于</a:t>
            </a:r>
            <a:r>
              <a:rPr lang="en-US" altLang="zh-CN" dirty="0">
                <a:latin typeface="Arial" panose="020B0604020202020204" pitchFamily="34" charset="0"/>
              </a:rPr>
              <a:t>DVD</a:t>
            </a:r>
            <a:r>
              <a:rPr lang="zh-CN" altLang="en-US" dirty="0">
                <a:latin typeface="Arial" panose="020B0604020202020204" pitchFamily="34" charset="0"/>
              </a:rPr>
              <a:t>专利技术的高度扩展性、中国制造企业在世界上迅速膨胀的市场份额和专利保护的落后，加上专利费收取的顺利，受</a:t>
            </a:r>
            <a:r>
              <a:rPr lang="en-US" altLang="zh-CN" dirty="0">
                <a:latin typeface="Arial" panose="020B0604020202020204" pitchFamily="34" charset="0"/>
              </a:rPr>
              <a:t>DVD</a:t>
            </a:r>
            <a:r>
              <a:rPr lang="zh-CN" altLang="en-US" dirty="0">
                <a:latin typeface="Arial" panose="020B0604020202020204" pitchFamily="34" charset="0"/>
              </a:rPr>
              <a:t>事件的启发和影响，外国厂商对中国的电视机、</a:t>
            </a:r>
            <a:r>
              <a:rPr lang="en-US" altLang="zh-CN" dirty="0">
                <a:latin typeface="Arial" panose="020B0604020202020204" pitchFamily="34" charset="0"/>
              </a:rPr>
              <a:t>U</a:t>
            </a:r>
            <a:r>
              <a:rPr lang="zh-CN" altLang="en-US" dirty="0">
                <a:latin typeface="Arial" panose="020B0604020202020204" pitchFamily="34" charset="0"/>
              </a:rPr>
              <a:t>盘、光盘、光盘刻录机、</a:t>
            </a:r>
            <a:r>
              <a:rPr lang="zh-CN" altLang="en-US" dirty="0">
                <a:latin typeface="Arial" panose="020B0604020202020204" pitchFamily="34" charset="0"/>
                <a:hlinkClick r:id="rId3" tooltip="数码相机"/>
              </a:rPr>
              <a:t>数码相机</a:t>
            </a:r>
            <a:r>
              <a:rPr lang="zh-CN" altLang="en-US" dirty="0">
                <a:latin typeface="Arial" panose="020B0604020202020204" pitchFamily="34" charset="0"/>
              </a:rPr>
              <a:t>、摩托车等生产厂家也提出了征收专利费的要求，而且有不断扩大的趋势。随着</a:t>
            </a:r>
            <a:r>
              <a:rPr lang="en-US" altLang="zh-CN" dirty="0">
                <a:latin typeface="Arial" panose="020B0604020202020204" pitchFamily="34" charset="0"/>
              </a:rPr>
              <a:t>DVD</a:t>
            </a:r>
            <a:r>
              <a:rPr lang="zh-CN" altLang="en-US" dirty="0">
                <a:latin typeface="Arial" panose="020B0604020202020204" pitchFamily="34" charset="0"/>
              </a:rPr>
              <a:t>市场的成熟，价格大幅下降，没有调整的专利费成为中国企业头上越来越紧的枷锁。中国企业出口一台售价</a:t>
            </a:r>
            <a:r>
              <a:rPr lang="en-US" altLang="zh-CN" dirty="0">
                <a:latin typeface="Arial" panose="020B0604020202020204" pitchFamily="34" charset="0"/>
              </a:rPr>
              <a:t>32</a:t>
            </a:r>
            <a:r>
              <a:rPr lang="zh-CN" altLang="en-US" dirty="0">
                <a:latin typeface="Arial" panose="020B0604020202020204" pitchFamily="34" charset="0"/>
              </a:rPr>
              <a:t>美元的</a:t>
            </a:r>
            <a:r>
              <a:rPr lang="en-US" altLang="zh-CN" dirty="0">
                <a:latin typeface="Arial" panose="020B0604020202020204" pitchFamily="34" charset="0"/>
              </a:rPr>
              <a:t>DVD</a:t>
            </a:r>
            <a:r>
              <a:rPr lang="zh-CN" altLang="en-US" dirty="0">
                <a:latin typeface="Arial" panose="020B0604020202020204" pitchFamily="34" charset="0"/>
              </a:rPr>
              <a:t>只能赚取</a:t>
            </a:r>
            <a:r>
              <a:rPr lang="en-US" altLang="zh-CN" dirty="0">
                <a:latin typeface="Arial" panose="020B0604020202020204" pitchFamily="34" charset="0"/>
              </a:rPr>
              <a:t>1</a:t>
            </a:r>
            <a:r>
              <a:rPr lang="zh-CN" altLang="en-US" dirty="0">
                <a:latin typeface="Arial" panose="020B0604020202020204" pitchFamily="34" charset="0"/>
              </a:rPr>
              <a:t>美元利润，而交给国外企业的专利费却高达</a:t>
            </a:r>
            <a:r>
              <a:rPr lang="en-US" altLang="zh-CN" dirty="0">
                <a:latin typeface="Arial" panose="020B0604020202020204" pitchFamily="34" charset="0"/>
              </a:rPr>
              <a:t>60%</a:t>
            </a:r>
            <a:r>
              <a:rPr lang="zh-CN" altLang="en-US" dirty="0">
                <a:latin typeface="Arial" panose="020B0604020202020204" pitchFamily="34" charset="0"/>
              </a:rPr>
              <a:t>。</a:t>
            </a:r>
          </a:p>
        </p:txBody>
      </p:sp>
      <p:sp>
        <p:nvSpPr>
          <p:cNvPr id="95236" name="灯片编号占位符 3">
            <a:extLst>
              <a:ext uri="{FF2B5EF4-FFF2-40B4-BE49-F238E27FC236}">
                <a16:creationId xmlns:a16="http://schemas.microsoft.com/office/drawing/2014/main" id="{4A208C4E-ADC8-4EF4-853C-B0AFF5F5E6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0463BC5-626B-465D-A3AA-E23C5541E46A}" type="slidenum">
              <a:rPr lang="zh-CN" altLang="en-US" sz="1200" smtClean="0">
                <a:latin typeface="Tahoma" panose="020B0604030504040204" pitchFamily="34" charset="0"/>
              </a:rPr>
              <a:pPr/>
              <a:t>54</a:t>
            </a:fld>
            <a:endParaRPr lang="en-US" altLang="zh-CN" sz="1200">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年</a:t>
            </a:r>
            <a:r>
              <a:rPr lang="en-US" altLang="zh-CN" dirty="0"/>
              <a:t>12</a:t>
            </a:r>
            <a:r>
              <a:rPr lang="zh-CN" altLang="en-US" dirty="0"/>
              <a:t>月份我们启动了新一代标准</a:t>
            </a:r>
            <a:r>
              <a:rPr lang="en-US" altLang="zh-CN" dirty="0"/>
              <a:t>AVS3</a:t>
            </a:r>
            <a:r>
              <a:rPr lang="zh-CN" altLang="en-US" dirty="0"/>
              <a:t>的确立工作，</a:t>
            </a:r>
            <a:r>
              <a:rPr lang="en-US" altLang="zh-CN" dirty="0"/>
              <a:t>2018</a:t>
            </a:r>
            <a:r>
              <a:rPr lang="zh-CN" altLang="en-US" dirty="0"/>
              <a:t>年</a:t>
            </a:r>
            <a:r>
              <a:rPr lang="en-US" altLang="zh-CN" dirty="0"/>
              <a:t>3</a:t>
            </a:r>
            <a:r>
              <a:rPr lang="zh-CN" altLang="en-US" dirty="0"/>
              <a:t>月份开始第一次提案征集。预计在未来的</a:t>
            </a:r>
            <a:r>
              <a:rPr lang="en-US" altLang="zh-CN" dirty="0"/>
              <a:t>2019</a:t>
            </a:r>
            <a:r>
              <a:rPr lang="zh-CN" altLang="en-US" dirty="0"/>
              <a:t>年</a:t>
            </a:r>
            <a:r>
              <a:rPr lang="en-US" altLang="zh-CN" dirty="0"/>
              <a:t>3</a:t>
            </a:r>
            <a:r>
              <a:rPr lang="zh-CN" altLang="en-US" dirty="0"/>
              <a:t>月份发布第一版</a:t>
            </a:r>
            <a:r>
              <a:rPr lang="en-US" altLang="zh-CN" dirty="0"/>
              <a:t>AVS3</a:t>
            </a:r>
            <a:r>
              <a:rPr lang="zh-CN" altLang="en-US" dirty="0"/>
              <a:t>，其主要在编解码复杂度控制上做出显著优化并预计带来</a:t>
            </a:r>
            <a:r>
              <a:rPr lang="en-US" altLang="zh-CN" dirty="0"/>
              <a:t>30% </a:t>
            </a:r>
            <a:r>
              <a:rPr lang="zh-CN" altLang="en-US" dirty="0"/>
              <a:t>的性能提升；</a:t>
            </a:r>
            <a:r>
              <a:rPr lang="en-US" altLang="zh-CN" dirty="0"/>
              <a:t>2021</a:t>
            </a:r>
            <a:r>
              <a:rPr lang="zh-CN" altLang="en-US" dirty="0"/>
              <a:t>年发布第二版，达到相对于第一版</a:t>
            </a:r>
            <a:r>
              <a:rPr lang="en-US" altLang="zh-CN" dirty="0"/>
              <a:t>50%</a:t>
            </a:r>
            <a:r>
              <a:rPr lang="zh-CN" altLang="en-US" dirty="0"/>
              <a:t>的效率提升并实现其在</a:t>
            </a:r>
            <a:r>
              <a:rPr lang="en-US" altLang="zh-CN" dirty="0"/>
              <a:t>8K</a:t>
            </a:r>
            <a:r>
              <a:rPr lang="zh-CN" altLang="en-US" dirty="0"/>
              <a:t>、</a:t>
            </a:r>
            <a:r>
              <a:rPr lang="en-US" altLang="zh-CN" dirty="0"/>
              <a:t>VR</a:t>
            </a:r>
            <a:r>
              <a:rPr lang="zh-CN" altLang="en-US" dirty="0"/>
              <a:t>、流媒体视频等领域的应用；最终我们希望实现的是在第二版基础上高达一倍的性能提升。从技术角度来看，我们的思路主要分为传统与智能两部分，传统部分仍然为块划分、运动预测、变换、滤波等传统策略，而在智能部分我们会划时代地使用基于神经网络的工具实现滤波、率失真优化等功能。</a:t>
            </a:r>
          </a:p>
        </p:txBody>
      </p:sp>
      <p:sp>
        <p:nvSpPr>
          <p:cNvPr id="4" name="灯片编号占位符 3"/>
          <p:cNvSpPr>
            <a:spLocks noGrp="1"/>
          </p:cNvSpPr>
          <p:nvPr>
            <p:ph type="sldNum" sz="quarter" idx="5"/>
          </p:nvPr>
        </p:nvSpPr>
        <p:spPr/>
        <p:txBody>
          <a:bodyPr/>
          <a:lstStyle/>
          <a:p>
            <a:pPr>
              <a:defRPr/>
            </a:pPr>
            <a:fld id="{07ED2FFC-2E3C-43C8-9D2E-4183C08A5869}" type="slidenum">
              <a:rPr lang="zh-CN" altLang="en-US" smtClean="0"/>
              <a:pPr>
                <a:defRPr/>
              </a:pPr>
              <a:t>57</a:t>
            </a:fld>
            <a:endParaRPr lang="en-US" altLang="zh-CN"/>
          </a:p>
        </p:txBody>
      </p:sp>
    </p:spTree>
    <p:extLst>
      <p:ext uri="{BB962C8B-B14F-4D97-AF65-F5344CB8AC3E}">
        <p14:creationId xmlns:p14="http://schemas.microsoft.com/office/powerpoint/2010/main" val="815605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650D5FED-8C43-4757-8351-B37CEA6E2E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B6F52B3-1931-44A2-B8D4-07A866219A63}" type="slidenum">
              <a:rPr kumimoji="0" lang="en-US" altLang="zh-CN" smtClean="0"/>
              <a:pPr>
                <a:spcBef>
                  <a:spcPct val="0"/>
                </a:spcBef>
              </a:pPr>
              <a:t>72</a:t>
            </a:fld>
            <a:endParaRPr kumimoji="0" lang="en-US" altLang="zh-CN"/>
          </a:p>
        </p:txBody>
      </p:sp>
      <p:sp>
        <p:nvSpPr>
          <p:cNvPr id="106499" name="Rectangle 2">
            <a:extLst>
              <a:ext uri="{FF2B5EF4-FFF2-40B4-BE49-F238E27FC236}">
                <a16:creationId xmlns:a16="http://schemas.microsoft.com/office/drawing/2014/main" id="{917E9E22-7C0E-4A0B-96C7-08C1F3465BE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0BC05BF8-A45F-40F1-B028-70C8051EBC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4AD67DC7-2582-4900-88EC-85E14D4EA460}"/>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07348757-0B78-405C-A0C4-3A0AAA70FB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5604" name="灯片编号占位符 3">
            <a:extLst>
              <a:ext uri="{FF2B5EF4-FFF2-40B4-BE49-F238E27FC236}">
                <a16:creationId xmlns:a16="http://schemas.microsoft.com/office/drawing/2014/main" id="{E2F89F5F-16D6-4866-AFF9-7CEE8F80BF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8DB060FB-5C7F-4398-A284-2B180D09861F}" type="slidenum">
              <a:rPr lang="zh-CN" altLang="en-US" sz="1200" smtClean="0">
                <a:latin typeface="Tahoma" panose="020B0604030504040204" pitchFamily="34" charset="0"/>
              </a:rPr>
              <a:pPr/>
              <a:t>3</a:t>
            </a:fld>
            <a:endParaRPr lang="en-US" altLang="zh-CN" sz="1200">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6D00EE5E-95BE-4512-A7C9-02426C65049A}"/>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4A7F4C81-900E-4572-9C29-ED31137FC8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27652" name="灯片编号占位符 3">
            <a:extLst>
              <a:ext uri="{FF2B5EF4-FFF2-40B4-BE49-F238E27FC236}">
                <a16:creationId xmlns:a16="http://schemas.microsoft.com/office/drawing/2014/main" id="{73CC077B-7CEC-4D65-8C2D-5BC0233D2A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A4924E1-A54A-4D9F-ACAE-2E00FEAE136E}" type="slidenum">
              <a:rPr lang="zh-CN" altLang="en-US" sz="1200" smtClean="0">
                <a:latin typeface="Tahoma" panose="020B0604030504040204" pitchFamily="34" charset="0"/>
              </a:rPr>
              <a:pPr/>
              <a:t>6</a:t>
            </a:fld>
            <a:endParaRPr lang="en-US" altLang="zh-CN" sz="1200">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6682FE0-F165-42C9-88C0-4BA4FE566D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B1F2B5D-D67D-484D-9F93-F911625761F6}" type="slidenum">
              <a:rPr kumimoji="0" lang="en-US" altLang="zh-CN" smtClean="0"/>
              <a:pPr>
                <a:spcBef>
                  <a:spcPct val="0"/>
                </a:spcBef>
              </a:pPr>
              <a:t>10</a:t>
            </a:fld>
            <a:endParaRPr kumimoji="0" lang="en-US" altLang="zh-CN"/>
          </a:p>
        </p:txBody>
      </p:sp>
      <p:sp>
        <p:nvSpPr>
          <p:cNvPr id="32771" name="Rectangle 2">
            <a:extLst>
              <a:ext uri="{FF2B5EF4-FFF2-40B4-BE49-F238E27FC236}">
                <a16:creationId xmlns:a16="http://schemas.microsoft.com/office/drawing/2014/main" id="{36976EB4-A361-4393-9FB4-A21A968E7942}"/>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6F3F45BD-9FB8-4E24-B39A-E8FFA70A6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D18CD286-B163-4C3E-A81F-7DFB6A20CDD4}"/>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21B5E750-9C81-4137-987E-5B770848CA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34820" name="灯片编号占位符 3">
            <a:extLst>
              <a:ext uri="{FF2B5EF4-FFF2-40B4-BE49-F238E27FC236}">
                <a16:creationId xmlns:a16="http://schemas.microsoft.com/office/drawing/2014/main" id="{BAD9FE71-D30B-478F-BAAA-FC6FCA00A1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BDF9360-A659-4F0D-9E30-599B2829FC15}" type="slidenum">
              <a:rPr lang="en-US" altLang="zh-CN" sz="1200" smtClean="0"/>
              <a:pPr/>
              <a:t>11</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7DE190EB-9FE3-4AC7-A696-F38A823B67F4}"/>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FDBE3ECD-E813-4E4D-B920-8E75EEFBBC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38916" name="灯片编号占位符 3">
            <a:extLst>
              <a:ext uri="{FF2B5EF4-FFF2-40B4-BE49-F238E27FC236}">
                <a16:creationId xmlns:a16="http://schemas.microsoft.com/office/drawing/2014/main" id="{D741ED4D-3C7E-40BE-AAB3-1906340022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B07919D-219C-4E2B-85A3-E4B175B9029F}" type="slidenum">
              <a:rPr lang="en-US" altLang="zh-CN" sz="1200" smtClean="0"/>
              <a:pPr/>
              <a:t>14</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EBD8DAB7-3BE3-4826-9D5D-265785E0CEDA}"/>
              </a:ext>
            </a:extLst>
          </p:cNvPr>
          <p:cNvSpPr>
            <a:spLocks noGrp="1" noRot="1" noChangeAspect="1" noChangeArrowheads="1" noTextEdit="1"/>
          </p:cNvSpPr>
          <p:nvPr>
            <p:ph type="sldImg"/>
          </p:nvPr>
        </p:nvSpPr>
        <p:spPr>
          <a:ln/>
        </p:spPr>
      </p:sp>
      <p:sp>
        <p:nvSpPr>
          <p:cNvPr id="40963" name="备注占位符 2">
            <a:extLst>
              <a:ext uri="{FF2B5EF4-FFF2-40B4-BE49-F238E27FC236}">
                <a16:creationId xmlns:a16="http://schemas.microsoft.com/office/drawing/2014/main" id="{125EC009-6440-450A-9DC4-618728055C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
        <p:nvSpPr>
          <p:cNvPr id="40964" name="灯片编号占位符 3">
            <a:extLst>
              <a:ext uri="{FF2B5EF4-FFF2-40B4-BE49-F238E27FC236}">
                <a16:creationId xmlns:a16="http://schemas.microsoft.com/office/drawing/2014/main" id="{FA7187BB-E849-43B2-9AB3-1D0555E805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DBABB01-8CF0-48D9-8B0B-DC29F5C52501}" type="slidenum">
              <a:rPr lang="zh-CN" altLang="en-US" sz="1200" smtClean="0">
                <a:latin typeface="Tahoma" panose="020B0604030504040204" pitchFamily="34" charset="0"/>
              </a:rPr>
              <a:pPr/>
              <a:t>15</a:t>
            </a:fld>
            <a:endParaRPr lang="en-US" altLang="zh-CN" sz="1200">
              <a:latin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CDF6BE6D-CE72-45BA-BD28-9B93B76D5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63C60A34-003E-4751-83C9-5F0F1A519F4D}" type="slidenum">
              <a:rPr kumimoji="0" lang="en-US" altLang="zh-CN" smtClean="0"/>
              <a:pPr>
                <a:spcBef>
                  <a:spcPct val="0"/>
                </a:spcBef>
              </a:pPr>
              <a:t>16</a:t>
            </a:fld>
            <a:endParaRPr kumimoji="0" lang="en-US" altLang="zh-CN"/>
          </a:p>
        </p:txBody>
      </p:sp>
      <p:sp>
        <p:nvSpPr>
          <p:cNvPr id="43011" name="Rectangle 2">
            <a:extLst>
              <a:ext uri="{FF2B5EF4-FFF2-40B4-BE49-F238E27FC236}">
                <a16:creationId xmlns:a16="http://schemas.microsoft.com/office/drawing/2014/main" id="{A7445DCA-28C7-4F5B-96DC-237DA7344002}"/>
              </a:ext>
            </a:extLst>
          </p:cNvPr>
          <p:cNvSpPr>
            <a:spLocks noGrp="1" noChangeArrowheads="1"/>
          </p:cNvSpPr>
          <p:nvPr>
            <p:ph type="body" idx="1"/>
          </p:nvPr>
        </p:nvSpPr>
        <p:spPr>
          <a:xfrm>
            <a:off x="914400" y="4346575"/>
            <a:ext cx="5029200" cy="384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zh-CN" altLang="zh-CN">
              <a:latin typeface="Arial" panose="020B0604020202020204" pitchFamily="34" charset="0"/>
            </a:endParaRPr>
          </a:p>
        </p:txBody>
      </p:sp>
      <p:sp>
        <p:nvSpPr>
          <p:cNvPr id="43012" name="Rectangle 3">
            <a:extLst>
              <a:ext uri="{FF2B5EF4-FFF2-40B4-BE49-F238E27FC236}">
                <a16:creationId xmlns:a16="http://schemas.microsoft.com/office/drawing/2014/main" id="{86BD738F-EB5C-47B9-9E77-7997DE0BEA8A}"/>
              </a:ext>
            </a:extLst>
          </p:cNvPr>
          <p:cNvSpPr>
            <a:spLocks noGrp="1" noRot="1" noChangeAspect="1" noChangeArrowheads="1" noTextEdit="1"/>
          </p:cNvSpPr>
          <p:nvPr>
            <p:ph type="sldImg"/>
          </p:nvPr>
        </p:nvSpPr>
        <p:spPr>
          <a:xfrm>
            <a:off x="1300163" y="803275"/>
            <a:ext cx="4257675" cy="3194050"/>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4A206437-408A-4947-BEB9-5D700FBEB2C8}"/>
              </a:ext>
            </a:extLst>
          </p:cNvPr>
          <p:cNvSpPr>
            <a:spLocks noGrp="1"/>
          </p:cNvSpPr>
          <p:nvPr>
            <p:ph type="dt" sz="half" idx="10"/>
          </p:nvPr>
        </p:nvSpPr>
        <p:spPr/>
        <p:txBody>
          <a:bodyPr/>
          <a:lstStyle>
            <a:lvl1pPr>
              <a:defRPr/>
            </a:lvl1pPr>
          </a:lstStyle>
          <a:p>
            <a:pPr>
              <a:defRPr/>
            </a:pPr>
            <a:fld id="{564477A3-3D34-48F4-8558-4D7264BA9341}"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44B37E73-A2D5-4BE3-9CEE-0B3CD3923BC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0021F605-D9EC-4250-A77C-2651DDBE3BB8}"/>
              </a:ext>
            </a:extLst>
          </p:cNvPr>
          <p:cNvSpPr>
            <a:spLocks noGrp="1"/>
          </p:cNvSpPr>
          <p:nvPr>
            <p:ph type="sldNum" sz="quarter" idx="12"/>
          </p:nvPr>
        </p:nvSpPr>
        <p:spPr/>
        <p:txBody>
          <a:bodyPr/>
          <a:lstStyle>
            <a:lvl1pPr>
              <a:defRPr/>
            </a:lvl1pPr>
          </a:lstStyle>
          <a:p>
            <a:pPr>
              <a:defRPr/>
            </a:pPr>
            <a:fld id="{AF42952B-BC96-4784-AEB3-126046A2D6F0}" type="slidenum">
              <a:rPr lang="zh-CN" altLang="en-US"/>
              <a:pPr>
                <a:defRPr/>
              </a:pPr>
              <a:t>‹#›</a:t>
            </a:fld>
            <a:endParaRPr lang="en-US" altLang="zh-CN"/>
          </a:p>
        </p:txBody>
      </p:sp>
    </p:spTree>
    <p:extLst>
      <p:ext uri="{BB962C8B-B14F-4D97-AF65-F5344CB8AC3E}">
        <p14:creationId xmlns:p14="http://schemas.microsoft.com/office/powerpoint/2010/main" val="284264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F16FF1D-BC63-445C-841A-EBD876C5E721}"/>
              </a:ext>
            </a:extLst>
          </p:cNvPr>
          <p:cNvSpPr>
            <a:spLocks noGrp="1"/>
          </p:cNvSpPr>
          <p:nvPr>
            <p:ph type="dt" sz="half" idx="10"/>
          </p:nvPr>
        </p:nvSpPr>
        <p:spPr/>
        <p:txBody>
          <a:bodyPr/>
          <a:lstStyle>
            <a:lvl1pPr>
              <a:defRPr/>
            </a:lvl1pPr>
          </a:lstStyle>
          <a:p>
            <a:pPr>
              <a:defRPr/>
            </a:pPr>
            <a:fld id="{9401A272-792B-4917-B0BA-089349CF9720}"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F8EC4CF3-6BC1-4277-824F-BD600F4BE186}"/>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8E3E8B59-A27A-42D2-8607-BAC7C471EA19}"/>
              </a:ext>
            </a:extLst>
          </p:cNvPr>
          <p:cNvSpPr>
            <a:spLocks noGrp="1"/>
          </p:cNvSpPr>
          <p:nvPr>
            <p:ph type="sldNum" sz="quarter" idx="12"/>
          </p:nvPr>
        </p:nvSpPr>
        <p:spPr/>
        <p:txBody>
          <a:bodyPr/>
          <a:lstStyle>
            <a:lvl1pPr>
              <a:defRPr/>
            </a:lvl1pPr>
          </a:lstStyle>
          <a:p>
            <a:pPr>
              <a:defRPr/>
            </a:pPr>
            <a:fld id="{690F65D7-85EB-4508-8188-DA5FFDC22A17}" type="slidenum">
              <a:rPr lang="zh-CN" altLang="en-US"/>
              <a:pPr>
                <a:defRPr/>
              </a:pPr>
              <a:t>‹#›</a:t>
            </a:fld>
            <a:endParaRPr lang="en-US" altLang="zh-CN"/>
          </a:p>
        </p:txBody>
      </p:sp>
    </p:spTree>
    <p:extLst>
      <p:ext uri="{BB962C8B-B14F-4D97-AF65-F5344CB8AC3E}">
        <p14:creationId xmlns:p14="http://schemas.microsoft.com/office/powerpoint/2010/main" val="121154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5DF4A39F-CFF5-4F31-8EDE-8266F49FCEA6}"/>
              </a:ext>
            </a:extLst>
          </p:cNvPr>
          <p:cNvSpPr>
            <a:spLocks noGrp="1"/>
          </p:cNvSpPr>
          <p:nvPr>
            <p:ph type="dt" sz="half" idx="10"/>
          </p:nvPr>
        </p:nvSpPr>
        <p:spPr/>
        <p:txBody>
          <a:bodyPr/>
          <a:lstStyle>
            <a:lvl1pPr>
              <a:defRPr/>
            </a:lvl1pPr>
          </a:lstStyle>
          <a:p>
            <a:pPr>
              <a:defRPr/>
            </a:pPr>
            <a:fld id="{FB001BAD-E8F1-4C5F-9DF2-84B397AA49C1}"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D175497E-84C5-43D8-A6F6-CD20689C27DA}"/>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AFCC3B4D-3DDE-410F-9BCA-A4BCDDCE2515}"/>
              </a:ext>
            </a:extLst>
          </p:cNvPr>
          <p:cNvSpPr>
            <a:spLocks noGrp="1"/>
          </p:cNvSpPr>
          <p:nvPr>
            <p:ph type="sldNum" sz="quarter" idx="12"/>
          </p:nvPr>
        </p:nvSpPr>
        <p:spPr/>
        <p:txBody>
          <a:bodyPr/>
          <a:lstStyle>
            <a:lvl1pPr>
              <a:defRPr/>
            </a:lvl1pPr>
          </a:lstStyle>
          <a:p>
            <a:pPr>
              <a:defRPr/>
            </a:pPr>
            <a:fld id="{3CE6A9A7-0C91-4859-8EC1-B81248197ED7}" type="slidenum">
              <a:rPr lang="zh-CN" altLang="en-US"/>
              <a:pPr>
                <a:defRPr/>
              </a:pPr>
              <a:t>‹#›</a:t>
            </a:fld>
            <a:endParaRPr lang="en-US" altLang="zh-CN"/>
          </a:p>
        </p:txBody>
      </p:sp>
    </p:spTree>
    <p:extLst>
      <p:ext uri="{BB962C8B-B14F-4D97-AF65-F5344CB8AC3E}">
        <p14:creationId xmlns:p14="http://schemas.microsoft.com/office/powerpoint/2010/main" val="1078304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82713" y="76200"/>
            <a:ext cx="7292975"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990600"/>
            <a:ext cx="4191000" cy="556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9906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481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3">
            <a:extLst>
              <a:ext uri="{FF2B5EF4-FFF2-40B4-BE49-F238E27FC236}">
                <a16:creationId xmlns:a16="http://schemas.microsoft.com/office/drawing/2014/main" id="{43675380-0F6C-4BCB-88B6-D56952D6AC9E}"/>
              </a:ext>
            </a:extLst>
          </p:cNvPr>
          <p:cNvSpPr>
            <a:spLocks noGrp="1" noChangeArrowheads="1"/>
          </p:cNvSpPr>
          <p:nvPr>
            <p:ph type="sldNum" sz="quarter" idx="10"/>
          </p:nvPr>
        </p:nvSpPr>
        <p:spPr/>
        <p:txBody>
          <a:bodyPr/>
          <a:lstStyle>
            <a:lvl1pPr>
              <a:defRPr/>
            </a:lvl1pPr>
          </a:lstStyle>
          <a:p>
            <a:pPr>
              <a:defRPr/>
            </a:pPr>
            <a:r>
              <a:rPr lang="zh-CN" altLang="en-US"/>
              <a:t>1-</a:t>
            </a:r>
            <a:fld id="{B9F90855-F8D9-466E-8817-1E8863132B5D}" type="slidenum">
              <a:rPr lang="zh-CN" altLang="en-US"/>
              <a:pPr>
                <a:defRPr/>
              </a:pPr>
              <a:t>‹#›</a:t>
            </a:fld>
            <a:endParaRPr lang="en-US" altLang="zh-CN"/>
          </a:p>
        </p:txBody>
      </p:sp>
    </p:spTree>
    <p:extLst>
      <p:ext uri="{BB962C8B-B14F-4D97-AF65-F5344CB8AC3E}">
        <p14:creationId xmlns:p14="http://schemas.microsoft.com/office/powerpoint/2010/main" val="2136658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285A1DA-B11A-4A6D-A053-CA0D4195EAD4}"/>
              </a:ext>
            </a:extLst>
          </p:cNvPr>
          <p:cNvSpPr>
            <a:spLocks noGrp="1" noChangeArrowheads="1"/>
          </p:cNvSpPr>
          <p:nvPr>
            <p:ph type="dt" sz="half" idx="10"/>
          </p:nvPr>
        </p:nvSpPr>
        <p:spPr/>
        <p:txBody>
          <a:bodyPr/>
          <a:lstStyle>
            <a:lvl1pPr>
              <a:defRPr/>
            </a:lvl1pPr>
          </a:lstStyle>
          <a:p>
            <a:pPr>
              <a:defRPr/>
            </a:pPr>
            <a:fld id="{D562F150-F162-4698-B81B-EA2A659F418B}" type="datetime2">
              <a:rPr lang="zh-CN" altLang="en-US"/>
              <a:pPr>
                <a:defRPr/>
              </a:pPr>
              <a:t>2022年11月23日</a:t>
            </a:fld>
            <a:endParaRPr lang="en-US" altLang="zh-CN"/>
          </a:p>
        </p:txBody>
      </p:sp>
      <p:sp>
        <p:nvSpPr>
          <p:cNvPr id="6" name="Rectangle 12">
            <a:extLst>
              <a:ext uri="{FF2B5EF4-FFF2-40B4-BE49-F238E27FC236}">
                <a16:creationId xmlns:a16="http://schemas.microsoft.com/office/drawing/2014/main" id="{011E1180-8D87-4054-9C76-C17D575CA82D}"/>
              </a:ext>
            </a:extLst>
          </p:cNvPr>
          <p:cNvSpPr>
            <a:spLocks noGrp="1" noChangeArrowheads="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Rectangle 13">
            <a:extLst>
              <a:ext uri="{FF2B5EF4-FFF2-40B4-BE49-F238E27FC236}">
                <a16:creationId xmlns:a16="http://schemas.microsoft.com/office/drawing/2014/main" id="{0C290592-D0DD-4607-958C-3C96280B45E8}"/>
              </a:ext>
            </a:extLst>
          </p:cNvPr>
          <p:cNvSpPr>
            <a:spLocks noGrp="1" noChangeArrowheads="1"/>
          </p:cNvSpPr>
          <p:nvPr>
            <p:ph type="sldNum" sz="quarter" idx="12"/>
          </p:nvPr>
        </p:nvSpPr>
        <p:spPr/>
        <p:txBody>
          <a:bodyPr/>
          <a:lstStyle>
            <a:lvl1pPr>
              <a:defRPr/>
            </a:lvl1pPr>
          </a:lstStyle>
          <a:p>
            <a:pPr>
              <a:defRPr/>
            </a:pPr>
            <a:fld id="{D2E9AAD7-BDB1-4295-AC1B-FC55BBC8E0DB}" type="slidenum">
              <a:rPr lang="en-US" altLang="zh-CN"/>
              <a:pPr>
                <a:defRPr/>
              </a:pPr>
              <a:t>‹#›</a:t>
            </a:fld>
            <a:r>
              <a:rPr lang="en-US" altLang="zh-CN" dirty="0"/>
              <a:t> of 63</a:t>
            </a:r>
          </a:p>
        </p:txBody>
      </p:sp>
    </p:spTree>
    <p:extLst>
      <p:ext uri="{BB962C8B-B14F-4D97-AF65-F5344CB8AC3E}">
        <p14:creationId xmlns:p14="http://schemas.microsoft.com/office/powerpoint/2010/main" val="27232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内容占位符 2"/>
          <p:cNvSpPr>
            <a:spLocks noGrp="1"/>
          </p:cNvSpPr>
          <p:nvPr>
            <p:ph sz="quarter" idx="1"/>
          </p:nvPr>
        </p:nvSpPr>
        <p:spPr>
          <a:xfrm>
            <a:off x="11826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51450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half" idx="3"/>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5">
            <a:extLst>
              <a:ext uri="{FF2B5EF4-FFF2-40B4-BE49-F238E27FC236}">
                <a16:creationId xmlns:a16="http://schemas.microsoft.com/office/drawing/2014/main" id="{3EF96717-C3D3-4825-B3A6-5F4DE52B4528}"/>
              </a:ext>
            </a:extLst>
          </p:cNvPr>
          <p:cNvSpPr>
            <a:spLocks noGrp="1"/>
          </p:cNvSpPr>
          <p:nvPr>
            <p:ph type="dt" sz="half" idx="10"/>
          </p:nvPr>
        </p:nvSpPr>
        <p:spPr/>
        <p:txBody>
          <a:bodyPr/>
          <a:lstStyle>
            <a:lvl1pPr>
              <a:defRPr/>
            </a:lvl1pPr>
          </a:lstStyle>
          <a:p>
            <a:pPr>
              <a:defRPr/>
            </a:pPr>
            <a:fld id="{DCF0BEA9-C306-40D8-BD53-3738F3E0A29B}" type="datetime2">
              <a:rPr lang="zh-CN" altLang="en-US"/>
              <a:pPr>
                <a:defRPr/>
              </a:pPr>
              <a:t>2022年11月23日</a:t>
            </a:fld>
            <a:endParaRPr lang="en-US" altLang="zh-CN"/>
          </a:p>
        </p:txBody>
      </p:sp>
      <p:sp>
        <p:nvSpPr>
          <p:cNvPr id="7" name="页脚占位符 6">
            <a:extLst>
              <a:ext uri="{FF2B5EF4-FFF2-40B4-BE49-F238E27FC236}">
                <a16:creationId xmlns:a16="http://schemas.microsoft.com/office/drawing/2014/main" id="{EF42D43D-32C7-4C73-94D1-1B49E2FC77CA}"/>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8" name="灯片编号占位符 7">
            <a:extLst>
              <a:ext uri="{FF2B5EF4-FFF2-40B4-BE49-F238E27FC236}">
                <a16:creationId xmlns:a16="http://schemas.microsoft.com/office/drawing/2014/main" id="{0B173299-3CBD-486D-B7DF-ED78E1FBE5E7}"/>
              </a:ext>
            </a:extLst>
          </p:cNvPr>
          <p:cNvSpPr>
            <a:spLocks noGrp="1"/>
          </p:cNvSpPr>
          <p:nvPr>
            <p:ph type="sldNum" sz="quarter" idx="12"/>
          </p:nvPr>
        </p:nvSpPr>
        <p:spPr/>
        <p:txBody>
          <a:bodyPr/>
          <a:lstStyle>
            <a:lvl1pPr>
              <a:defRPr/>
            </a:lvl1pPr>
          </a:lstStyle>
          <a:p>
            <a:pPr>
              <a:defRPr/>
            </a:pPr>
            <a:fld id="{F6A4BB03-55EE-4001-9553-EF33229BC4FF}" type="slidenum">
              <a:rPr lang="en-US" altLang="zh-CN"/>
              <a:pPr>
                <a:defRPr/>
              </a:pPr>
              <a:t>‹#›</a:t>
            </a:fld>
            <a:r>
              <a:rPr lang="en-US" altLang="zh-CN"/>
              <a:t>/66</a:t>
            </a:r>
          </a:p>
        </p:txBody>
      </p:sp>
    </p:spTree>
    <p:extLst>
      <p:ext uri="{BB962C8B-B14F-4D97-AF65-F5344CB8AC3E}">
        <p14:creationId xmlns:p14="http://schemas.microsoft.com/office/powerpoint/2010/main" val="301913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0D7EFE01-6587-438A-8CD2-913879D4965B}"/>
              </a:ext>
            </a:extLst>
          </p:cNvPr>
          <p:cNvSpPr>
            <a:spLocks noGrp="1"/>
          </p:cNvSpPr>
          <p:nvPr>
            <p:ph type="dt" sz="half" idx="10"/>
          </p:nvPr>
        </p:nvSpPr>
        <p:spPr/>
        <p:txBody>
          <a:bodyPr/>
          <a:lstStyle>
            <a:lvl1pPr>
              <a:defRPr/>
            </a:lvl1pPr>
          </a:lstStyle>
          <a:p>
            <a:pPr>
              <a:defRPr/>
            </a:pPr>
            <a:fld id="{3BDC4958-2A25-4FAF-A49C-3843F1BFDB70}" type="datetime2">
              <a:rPr lang="zh-CN" altLang="en-US"/>
              <a:pPr>
                <a:defRPr/>
              </a:pPr>
              <a:t>2022年11月23日</a:t>
            </a:fld>
            <a:endParaRPr lang="en-US" altLang="zh-CN"/>
          </a:p>
        </p:txBody>
      </p:sp>
      <p:sp>
        <p:nvSpPr>
          <p:cNvPr id="6" name="页脚占位符 5">
            <a:extLst>
              <a:ext uri="{FF2B5EF4-FFF2-40B4-BE49-F238E27FC236}">
                <a16:creationId xmlns:a16="http://schemas.microsoft.com/office/drawing/2014/main" id="{EF1322C6-4E99-498E-9469-67BD684CE0E9}"/>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0A7B2DF5-84AE-4188-9603-07292241FCFE}"/>
              </a:ext>
            </a:extLst>
          </p:cNvPr>
          <p:cNvSpPr>
            <a:spLocks noGrp="1"/>
          </p:cNvSpPr>
          <p:nvPr>
            <p:ph type="sldNum" sz="quarter" idx="12"/>
          </p:nvPr>
        </p:nvSpPr>
        <p:spPr/>
        <p:txBody>
          <a:bodyPr/>
          <a:lstStyle>
            <a:lvl1pPr>
              <a:defRPr/>
            </a:lvl1pPr>
          </a:lstStyle>
          <a:p>
            <a:pPr>
              <a:defRPr/>
            </a:pPr>
            <a:fld id="{23157422-75E4-4785-9A3E-03B3A71D5BAD}" type="slidenum">
              <a:rPr lang="en-US" altLang="zh-CN"/>
              <a:pPr>
                <a:defRPr/>
              </a:pPr>
              <a:t>‹#›</a:t>
            </a:fld>
            <a:r>
              <a:rPr lang="en-US" altLang="zh-CN"/>
              <a:t>/66</a:t>
            </a:r>
          </a:p>
        </p:txBody>
      </p:sp>
    </p:spTree>
    <p:extLst>
      <p:ext uri="{BB962C8B-B14F-4D97-AF65-F5344CB8AC3E}">
        <p14:creationId xmlns:p14="http://schemas.microsoft.com/office/powerpoint/2010/main" val="3522579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6A6F86AC-5630-4ABC-A2BC-8C5DE2AD6BB5}"/>
              </a:ext>
            </a:extLst>
          </p:cNvPr>
          <p:cNvSpPr>
            <a:spLocks noGrp="1"/>
          </p:cNvSpPr>
          <p:nvPr>
            <p:ph type="dt" sz="half" idx="10"/>
          </p:nvPr>
        </p:nvSpPr>
        <p:spPr/>
        <p:txBody>
          <a:bodyPr/>
          <a:lstStyle>
            <a:lvl1pPr>
              <a:defRPr/>
            </a:lvl1pPr>
          </a:lstStyle>
          <a:p>
            <a:pPr>
              <a:defRPr/>
            </a:pPr>
            <a:fld id="{C6B5AB92-199A-4C2C-9A23-297C7D7C5932}" type="datetime2">
              <a:rPr lang="zh-CN" altLang="en-US"/>
              <a:pPr>
                <a:defRPr/>
              </a:pPr>
              <a:t>2022年11月23日</a:t>
            </a:fld>
            <a:endParaRPr lang="en-US" altLang="zh-CN"/>
          </a:p>
        </p:txBody>
      </p:sp>
      <p:sp>
        <p:nvSpPr>
          <p:cNvPr id="6" name="页脚占位符 5">
            <a:extLst>
              <a:ext uri="{FF2B5EF4-FFF2-40B4-BE49-F238E27FC236}">
                <a16:creationId xmlns:a16="http://schemas.microsoft.com/office/drawing/2014/main" id="{6FD9D2F6-E9AB-4106-BCBD-9A5631BAEC51}"/>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78047C99-8F40-4FC7-8B01-AC626F40C914}"/>
              </a:ext>
            </a:extLst>
          </p:cNvPr>
          <p:cNvSpPr>
            <a:spLocks noGrp="1"/>
          </p:cNvSpPr>
          <p:nvPr>
            <p:ph type="sldNum" sz="quarter" idx="12"/>
          </p:nvPr>
        </p:nvSpPr>
        <p:spPr/>
        <p:txBody>
          <a:bodyPr/>
          <a:lstStyle>
            <a:lvl1pPr>
              <a:defRPr/>
            </a:lvl1pPr>
          </a:lstStyle>
          <a:p>
            <a:pPr>
              <a:defRPr/>
            </a:pPr>
            <a:fld id="{FA4EAB36-CB89-4B49-A75A-6E3FD18758B9}" type="slidenum">
              <a:rPr lang="en-US" altLang="zh-CN"/>
              <a:pPr>
                <a:defRPr/>
              </a:pPr>
              <a:t>‹#›</a:t>
            </a:fld>
            <a:r>
              <a:rPr lang="en-US" altLang="zh-CN"/>
              <a:t>/43</a:t>
            </a:r>
          </a:p>
        </p:txBody>
      </p:sp>
    </p:spTree>
    <p:extLst>
      <p:ext uri="{BB962C8B-B14F-4D97-AF65-F5344CB8AC3E}">
        <p14:creationId xmlns:p14="http://schemas.microsoft.com/office/powerpoint/2010/main" val="152965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
              <a:defRPr/>
            </a:lvl1pPr>
            <a:lvl2pPr marL="800100" indent="-342900">
              <a:buFont typeface="Arial" panose="020B0604020202020204" pitchFamily="34" charset="0"/>
              <a:buChar char="•"/>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a:extLst>
              <a:ext uri="{FF2B5EF4-FFF2-40B4-BE49-F238E27FC236}">
                <a16:creationId xmlns:a16="http://schemas.microsoft.com/office/drawing/2014/main" id="{11117E62-D7E0-45C5-B836-0A837F31A6E8}"/>
              </a:ext>
            </a:extLst>
          </p:cNvPr>
          <p:cNvSpPr>
            <a:spLocks noGrp="1"/>
          </p:cNvSpPr>
          <p:nvPr>
            <p:ph type="dt" sz="half" idx="10"/>
          </p:nvPr>
        </p:nvSpPr>
        <p:spPr/>
        <p:txBody>
          <a:bodyPr/>
          <a:lstStyle>
            <a:lvl1pPr>
              <a:defRPr/>
            </a:lvl1pPr>
          </a:lstStyle>
          <a:p>
            <a:pPr>
              <a:defRPr/>
            </a:pPr>
            <a:fld id="{FCAD95E2-0DDD-452F-888F-493EE4DFA970}"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031CBA10-F211-4CA6-8708-F7E4CA56D345}"/>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F3B5CEBB-264E-458D-92B5-49450E0FA94A}"/>
              </a:ext>
            </a:extLst>
          </p:cNvPr>
          <p:cNvSpPr>
            <a:spLocks noGrp="1"/>
          </p:cNvSpPr>
          <p:nvPr>
            <p:ph type="sldNum" sz="quarter" idx="12"/>
          </p:nvPr>
        </p:nvSpPr>
        <p:spPr/>
        <p:txBody>
          <a:bodyPr/>
          <a:lstStyle>
            <a:lvl1pPr>
              <a:defRPr/>
            </a:lvl1pPr>
          </a:lstStyle>
          <a:p>
            <a:pPr>
              <a:defRPr/>
            </a:pPr>
            <a:fld id="{CC90DC6A-70E6-4473-86B2-B5F841C3144D}" type="slidenum">
              <a:rPr lang="zh-CN" altLang="en-US"/>
              <a:pPr>
                <a:defRPr/>
              </a:pPr>
              <a:t>‹#›</a:t>
            </a:fld>
            <a:endParaRPr lang="en-US" altLang="zh-CN"/>
          </a:p>
        </p:txBody>
      </p:sp>
    </p:spTree>
    <p:extLst>
      <p:ext uri="{BB962C8B-B14F-4D97-AF65-F5344CB8AC3E}">
        <p14:creationId xmlns:p14="http://schemas.microsoft.com/office/powerpoint/2010/main" val="59354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AE42DEE0-FBE4-4C7D-9003-E927AEB42A34}"/>
              </a:ext>
            </a:extLst>
          </p:cNvPr>
          <p:cNvSpPr>
            <a:spLocks noGrp="1"/>
          </p:cNvSpPr>
          <p:nvPr>
            <p:ph type="dt" sz="half" idx="10"/>
          </p:nvPr>
        </p:nvSpPr>
        <p:spPr/>
        <p:txBody>
          <a:bodyPr/>
          <a:lstStyle>
            <a:lvl1pPr>
              <a:defRPr/>
            </a:lvl1pPr>
          </a:lstStyle>
          <a:p>
            <a:pPr>
              <a:defRPr/>
            </a:pPr>
            <a:fld id="{6CEDBB86-AF9F-4A3D-B2F6-274D482B9149}"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FA87A426-1AAE-418D-ACE4-FF632044792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C5DA9538-CD3E-4AB0-9C0C-B29D4701259F}"/>
              </a:ext>
            </a:extLst>
          </p:cNvPr>
          <p:cNvSpPr>
            <a:spLocks noGrp="1"/>
          </p:cNvSpPr>
          <p:nvPr>
            <p:ph type="sldNum" sz="quarter" idx="12"/>
          </p:nvPr>
        </p:nvSpPr>
        <p:spPr/>
        <p:txBody>
          <a:bodyPr/>
          <a:lstStyle>
            <a:lvl1pPr>
              <a:defRPr/>
            </a:lvl1pPr>
          </a:lstStyle>
          <a:p>
            <a:pPr>
              <a:defRPr/>
            </a:pPr>
            <a:fld id="{D3DBE349-6807-402D-A2C0-91D3B9D65160}" type="slidenum">
              <a:rPr lang="zh-CN" altLang="en-US"/>
              <a:pPr>
                <a:defRPr/>
              </a:pPr>
              <a:t>‹#›</a:t>
            </a:fld>
            <a:endParaRPr lang="en-US" altLang="zh-CN"/>
          </a:p>
        </p:txBody>
      </p:sp>
    </p:spTree>
    <p:extLst>
      <p:ext uri="{BB962C8B-B14F-4D97-AF65-F5344CB8AC3E}">
        <p14:creationId xmlns:p14="http://schemas.microsoft.com/office/powerpoint/2010/main" val="175641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6AC14F3A-7623-494D-98BE-FD34B2A98DB5}"/>
              </a:ext>
            </a:extLst>
          </p:cNvPr>
          <p:cNvSpPr>
            <a:spLocks noGrp="1"/>
          </p:cNvSpPr>
          <p:nvPr>
            <p:ph type="dt" sz="half" idx="10"/>
          </p:nvPr>
        </p:nvSpPr>
        <p:spPr/>
        <p:txBody>
          <a:bodyPr/>
          <a:lstStyle>
            <a:lvl1pPr>
              <a:defRPr/>
            </a:lvl1pPr>
          </a:lstStyle>
          <a:p>
            <a:pPr>
              <a:defRPr/>
            </a:pPr>
            <a:fld id="{A76AB6B7-1E9A-442D-A87B-042105B0E1FF}" type="datetime2">
              <a:rPr lang="zh-CN" altLang="en-US"/>
              <a:pPr>
                <a:defRPr/>
              </a:pPr>
              <a:t>2022年11月23日</a:t>
            </a:fld>
            <a:endParaRPr lang="zh-CN" altLang="en-US"/>
          </a:p>
        </p:txBody>
      </p:sp>
      <p:sp>
        <p:nvSpPr>
          <p:cNvPr id="6" name="Footer Placeholder 4">
            <a:extLst>
              <a:ext uri="{FF2B5EF4-FFF2-40B4-BE49-F238E27FC236}">
                <a16:creationId xmlns:a16="http://schemas.microsoft.com/office/drawing/2014/main" id="{66CD9351-5D47-478C-AD0E-593C9A36CBDF}"/>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6A7E2596-98EC-4AA9-B59F-BC2605DAC957}"/>
              </a:ext>
            </a:extLst>
          </p:cNvPr>
          <p:cNvSpPr>
            <a:spLocks noGrp="1"/>
          </p:cNvSpPr>
          <p:nvPr>
            <p:ph type="sldNum" sz="quarter" idx="12"/>
          </p:nvPr>
        </p:nvSpPr>
        <p:spPr/>
        <p:txBody>
          <a:bodyPr/>
          <a:lstStyle>
            <a:lvl1pPr>
              <a:defRPr/>
            </a:lvl1pPr>
          </a:lstStyle>
          <a:p>
            <a:pPr>
              <a:defRPr/>
            </a:pPr>
            <a:fld id="{714452AD-9496-469F-9367-9DA0E15FFAA4}" type="slidenum">
              <a:rPr lang="zh-CN" altLang="en-US"/>
              <a:pPr>
                <a:defRPr/>
              </a:pPr>
              <a:t>‹#›</a:t>
            </a:fld>
            <a:endParaRPr lang="en-US" altLang="zh-CN"/>
          </a:p>
        </p:txBody>
      </p:sp>
    </p:spTree>
    <p:extLst>
      <p:ext uri="{BB962C8B-B14F-4D97-AF65-F5344CB8AC3E}">
        <p14:creationId xmlns:p14="http://schemas.microsoft.com/office/powerpoint/2010/main" val="989977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CF6E0ECC-6DC6-477B-8F15-46AE7042D5F3}"/>
              </a:ext>
            </a:extLst>
          </p:cNvPr>
          <p:cNvSpPr>
            <a:spLocks noGrp="1"/>
          </p:cNvSpPr>
          <p:nvPr>
            <p:ph type="dt" sz="half" idx="10"/>
          </p:nvPr>
        </p:nvSpPr>
        <p:spPr/>
        <p:txBody>
          <a:bodyPr/>
          <a:lstStyle>
            <a:lvl1pPr>
              <a:defRPr/>
            </a:lvl1pPr>
          </a:lstStyle>
          <a:p>
            <a:pPr>
              <a:defRPr/>
            </a:pPr>
            <a:fld id="{F43DEF63-74EE-4FB4-8986-064877CD1F03}" type="datetime2">
              <a:rPr lang="zh-CN" altLang="en-US"/>
              <a:pPr>
                <a:defRPr/>
              </a:pPr>
              <a:t>2022年11月23日</a:t>
            </a:fld>
            <a:endParaRPr lang="zh-CN" altLang="en-US"/>
          </a:p>
        </p:txBody>
      </p:sp>
      <p:sp>
        <p:nvSpPr>
          <p:cNvPr id="8" name="Footer Placeholder 4">
            <a:extLst>
              <a:ext uri="{FF2B5EF4-FFF2-40B4-BE49-F238E27FC236}">
                <a16:creationId xmlns:a16="http://schemas.microsoft.com/office/drawing/2014/main" id="{A35B82BE-254E-447D-A9A5-2EF94C17E061}"/>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9" name="Slide Number Placeholder 5">
            <a:extLst>
              <a:ext uri="{FF2B5EF4-FFF2-40B4-BE49-F238E27FC236}">
                <a16:creationId xmlns:a16="http://schemas.microsoft.com/office/drawing/2014/main" id="{36E16C92-10E2-4DAD-BC58-BB0B6E7DA735}"/>
              </a:ext>
            </a:extLst>
          </p:cNvPr>
          <p:cNvSpPr>
            <a:spLocks noGrp="1"/>
          </p:cNvSpPr>
          <p:nvPr>
            <p:ph type="sldNum" sz="quarter" idx="12"/>
          </p:nvPr>
        </p:nvSpPr>
        <p:spPr/>
        <p:txBody>
          <a:bodyPr/>
          <a:lstStyle>
            <a:lvl1pPr>
              <a:defRPr/>
            </a:lvl1pPr>
          </a:lstStyle>
          <a:p>
            <a:pPr>
              <a:defRPr/>
            </a:pPr>
            <a:fld id="{6E3D1D76-3BF6-4F7A-87C2-081EA352AC2E}" type="slidenum">
              <a:rPr lang="zh-CN" altLang="en-US"/>
              <a:pPr>
                <a:defRPr/>
              </a:pPr>
              <a:t>‹#›</a:t>
            </a:fld>
            <a:endParaRPr lang="en-US" altLang="zh-CN"/>
          </a:p>
        </p:txBody>
      </p:sp>
    </p:spTree>
    <p:extLst>
      <p:ext uri="{BB962C8B-B14F-4D97-AF65-F5344CB8AC3E}">
        <p14:creationId xmlns:p14="http://schemas.microsoft.com/office/powerpoint/2010/main" val="169727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982DFB71-BA5C-4984-955F-B69051BFF970}"/>
              </a:ext>
            </a:extLst>
          </p:cNvPr>
          <p:cNvSpPr>
            <a:spLocks noGrp="1"/>
          </p:cNvSpPr>
          <p:nvPr>
            <p:ph type="dt" sz="half" idx="10"/>
          </p:nvPr>
        </p:nvSpPr>
        <p:spPr/>
        <p:txBody>
          <a:bodyPr/>
          <a:lstStyle>
            <a:lvl1pPr>
              <a:defRPr/>
            </a:lvl1pPr>
          </a:lstStyle>
          <a:p>
            <a:pPr>
              <a:defRPr/>
            </a:pPr>
            <a:fld id="{46FFB7B8-9C34-44BB-8B94-73FCB780AD30}" type="datetime2">
              <a:rPr lang="zh-CN" altLang="en-US"/>
              <a:pPr>
                <a:defRPr/>
              </a:pPr>
              <a:t>2022年11月23日</a:t>
            </a:fld>
            <a:endParaRPr lang="zh-CN" altLang="en-US"/>
          </a:p>
        </p:txBody>
      </p:sp>
      <p:sp>
        <p:nvSpPr>
          <p:cNvPr id="4" name="Footer Placeholder 4">
            <a:extLst>
              <a:ext uri="{FF2B5EF4-FFF2-40B4-BE49-F238E27FC236}">
                <a16:creationId xmlns:a16="http://schemas.microsoft.com/office/drawing/2014/main" id="{E432EA3D-47C4-4248-BB78-3F59E1B77933}"/>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5" name="Slide Number Placeholder 5">
            <a:extLst>
              <a:ext uri="{FF2B5EF4-FFF2-40B4-BE49-F238E27FC236}">
                <a16:creationId xmlns:a16="http://schemas.microsoft.com/office/drawing/2014/main" id="{C8F408D9-D575-4D7C-91C0-D677B94A4604}"/>
              </a:ext>
            </a:extLst>
          </p:cNvPr>
          <p:cNvSpPr>
            <a:spLocks noGrp="1"/>
          </p:cNvSpPr>
          <p:nvPr>
            <p:ph type="sldNum" sz="quarter" idx="12"/>
          </p:nvPr>
        </p:nvSpPr>
        <p:spPr/>
        <p:txBody>
          <a:bodyPr/>
          <a:lstStyle>
            <a:lvl1pPr>
              <a:defRPr/>
            </a:lvl1pPr>
          </a:lstStyle>
          <a:p>
            <a:pPr>
              <a:defRPr/>
            </a:pPr>
            <a:fld id="{383BC558-4774-433A-90BE-DA2FE352DA93}" type="slidenum">
              <a:rPr lang="zh-CN" altLang="en-US"/>
              <a:pPr>
                <a:defRPr/>
              </a:pPr>
              <a:t>‹#›</a:t>
            </a:fld>
            <a:endParaRPr lang="en-US" altLang="zh-CN"/>
          </a:p>
        </p:txBody>
      </p:sp>
    </p:spTree>
    <p:extLst>
      <p:ext uri="{BB962C8B-B14F-4D97-AF65-F5344CB8AC3E}">
        <p14:creationId xmlns:p14="http://schemas.microsoft.com/office/powerpoint/2010/main" val="106110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93F6608-B7CC-4737-BFC4-7B3F4774568F}"/>
              </a:ext>
            </a:extLst>
          </p:cNvPr>
          <p:cNvSpPr>
            <a:spLocks noGrp="1"/>
          </p:cNvSpPr>
          <p:nvPr>
            <p:ph type="dt" sz="half" idx="10"/>
          </p:nvPr>
        </p:nvSpPr>
        <p:spPr/>
        <p:txBody>
          <a:bodyPr/>
          <a:lstStyle>
            <a:lvl1pPr>
              <a:defRPr/>
            </a:lvl1pPr>
          </a:lstStyle>
          <a:p>
            <a:pPr>
              <a:defRPr/>
            </a:pPr>
            <a:fld id="{1C534265-82A6-414E-AF69-715EBA47A334}" type="datetime2">
              <a:rPr lang="zh-CN" altLang="en-US"/>
              <a:pPr>
                <a:defRPr/>
              </a:pPr>
              <a:t>2022年11月23日</a:t>
            </a:fld>
            <a:endParaRPr lang="zh-CN" altLang="en-US"/>
          </a:p>
        </p:txBody>
      </p:sp>
      <p:sp>
        <p:nvSpPr>
          <p:cNvPr id="3" name="Footer Placeholder 4">
            <a:extLst>
              <a:ext uri="{FF2B5EF4-FFF2-40B4-BE49-F238E27FC236}">
                <a16:creationId xmlns:a16="http://schemas.microsoft.com/office/drawing/2014/main" id="{CC2DD20F-5338-4784-852F-343B610F317D}"/>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4" name="Slide Number Placeholder 5">
            <a:extLst>
              <a:ext uri="{FF2B5EF4-FFF2-40B4-BE49-F238E27FC236}">
                <a16:creationId xmlns:a16="http://schemas.microsoft.com/office/drawing/2014/main" id="{0D299C61-C98B-450E-A366-4CA31EBFCC49}"/>
              </a:ext>
            </a:extLst>
          </p:cNvPr>
          <p:cNvSpPr>
            <a:spLocks noGrp="1"/>
          </p:cNvSpPr>
          <p:nvPr>
            <p:ph type="sldNum" sz="quarter" idx="12"/>
          </p:nvPr>
        </p:nvSpPr>
        <p:spPr/>
        <p:txBody>
          <a:bodyPr/>
          <a:lstStyle>
            <a:lvl1pPr>
              <a:defRPr/>
            </a:lvl1pPr>
          </a:lstStyle>
          <a:p>
            <a:pPr>
              <a:defRPr/>
            </a:pPr>
            <a:fld id="{C1F15201-043E-4958-8AD4-0D20A0641F36}" type="slidenum">
              <a:rPr lang="zh-CN" altLang="en-US"/>
              <a:pPr>
                <a:defRPr/>
              </a:pPr>
              <a:t>‹#›</a:t>
            </a:fld>
            <a:endParaRPr lang="en-US" altLang="zh-CN"/>
          </a:p>
        </p:txBody>
      </p:sp>
    </p:spTree>
    <p:extLst>
      <p:ext uri="{BB962C8B-B14F-4D97-AF65-F5344CB8AC3E}">
        <p14:creationId xmlns:p14="http://schemas.microsoft.com/office/powerpoint/2010/main" val="308058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83F67115-0D19-4036-AAC3-2875ACDBEFF4}"/>
              </a:ext>
            </a:extLst>
          </p:cNvPr>
          <p:cNvSpPr>
            <a:spLocks noGrp="1"/>
          </p:cNvSpPr>
          <p:nvPr>
            <p:ph type="dt" sz="half" idx="10"/>
          </p:nvPr>
        </p:nvSpPr>
        <p:spPr/>
        <p:txBody>
          <a:bodyPr/>
          <a:lstStyle>
            <a:lvl1pPr>
              <a:defRPr/>
            </a:lvl1pPr>
          </a:lstStyle>
          <a:p>
            <a:pPr>
              <a:defRPr/>
            </a:pPr>
            <a:fld id="{10E8778F-A2F9-41C8-85CB-5D5832BDFB7D}" type="datetime2">
              <a:rPr lang="zh-CN" altLang="en-US"/>
              <a:pPr>
                <a:defRPr/>
              </a:pPr>
              <a:t>2022年11月23日</a:t>
            </a:fld>
            <a:endParaRPr lang="zh-CN" altLang="en-US"/>
          </a:p>
        </p:txBody>
      </p:sp>
      <p:sp>
        <p:nvSpPr>
          <p:cNvPr id="6" name="Footer Placeholder 4">
            <a:extLst>
              <a:ext uri="{FF2B5EF4-FFF2-40B4-BE49-F238E27FC236}">
                <a16:creationId xmlns:a16="http://schemas.microsoft.com/office/drawing/2014/main" id="{9F004953-F0A8-4B88-881D-3AFE5D024B4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0259418C-2474-493D-A4BE-C401A4168769}"/>
              </a:ext>
            </a:extLst>
          </p:cNvPr>
          <p:cNvSpPr>
            <a:spLocks noGrp="1"/>
          </p:cNvSpPr>
          <p:nvPr>
            <p:ph type="sldNum" sz="quarter" idx="12"/>
          </p:nvPr>
        </p:nvSpPr>
        <p:spPr/>
        <p:txBody>
          <a:bodyPr/>
          <a:lstStyle>
            <a:lvl1pPr>
              <a:defRPr/>
            </a:lvl1pPr>
          </a:lstStyle>
          <a:p>
            <a:pPr>
              <a:defRPr/>
            </a:pPr>
            <a:fld id="{FBF8B29F-0BE8-4118-BA46-C483D5E831FC}" type="slidenum">
              <a:rPr lang="zh-CN" altLang="en-US"/>
              <a:pPr>
                <a:defRPr/>
              </a:pPr>
              <a:t>‹#›</a:t>
            </a:fld>
            <a:endParaRPr lang="en-US" altLang="zh-CN"/>
          </a:p>
        </p:txBody>
      </p:sp>
    </p:spTree>
    <p:extLst>
      <p:ext uri="{BB962C8B-B14F-4D97-AF65-F5344CB8AC3E}">
        <p14:creationId xmlns:p14="http://schemas.microsoft.com/office/powerpoint/2010/main" val="3831224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79E7C2E6-B3CC-45ED-86F6-B41EFD605086}"/>
              </a:ext>
            </a:extLst>
          </p:cNvPr>
          <p:cNvSpPr>
            <a:spLocks noGrp="1"/>
          </p:cNvSpPr>
          <p:nvPr>
            <p:ph type="dt" sz="half" idx="10"/>
          </p:nvPr>
        </p:nvSpPr>
        <p:spPr/>
        <p:txBody>
          <a:bodyPr/>
          <a:lstStyle>
            <a:lvl1pPr>
              <a:defRPr/>
            </a:lvl1pPr>
          </a:lstStyle>
          <a:p>
            <a:pPr>
              <a:defRPr/>
            </a:pPr>
            <a:fld id="{AE0FD9F5-3F79-4D1F-9B18-6BCC5DC9F6D8}" type="datetime2">
              <a:rPr lang="zh-CN" altLang="en-US"/>
              <a:pPr>
                <a:defRPr/>
              </a:pPr>
              <a:t>2022年11月23日</a:t>
            </a:fld>
            <a:endParaRPr lang="zh-CN" altLang="en-US"/>
          </a:p>
        </p:txBody>
      </p:sp>
      <p:sp>
        <p:nvSpPr>
          <p:cNvPr id="6" name="Footer Placeholder 4">
            <a:extLst>
              <a:ext uri="{FF2B5EF4-FFF2-40B4-BE49-F238E27FC236}">
                <a16:creationId xmlns:a16="http://schemas.microsoft.com/office/drawing/2014/main" id="{B0850ED6-9264-4B39-BAA3-6F902A2DBBE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25E56D62-EA08-47C8-96AC-99B9AB2DE83C}"/>
              </a:ext>
            </a:extLst>
          </p:cNvPr>
          <p:cNvSpPr>
            <a:spLocks noGrp="1"/>
          </p:cNvSpPr>
          <p:nvPr>
            <p:ph type="sldNum" sz="quarter" idx="12"/>
          </p:nvPr>
        </p:nvSpPr>
        <p:spPr/>
        <p:txBody>
          <a:bodyPr/>
          <a:lstStyle>
            <a:lvl1pPr>
              <a:defRPr/>
            </a:lvl1pPr>
          </a:lstStyle>
          <a:p>
            <a:pPr>
              <a:defRPr/>
            </a:pPr>
            <a:fld id="{D82337AB-687A-4AB6-82D0-38CE8A6223A0}" type="slidenum">
              <a:rPr lang="zh-CN" altLang="en-US"/>
              <a:pPr>
                <a:defRPr/>
              </a:pPr>
              <a:t>‹#›</a:t>
            </a:fld>
            <a:endParaRPr lang="en-US" altLang="zh-CN"/>
          </a:p>
        </p:txBody>
      </p:sp>
    </p:spTree>
    <p:extLst>
      <p:ext uri="{BB962C8B-B14F-4D97-AF65-F5344CB8AC3E}">
        <p14:creationId xmlns:p14="http://schemas.microsoft.com/office/powerpoint/2010/main" val="26525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00E094D-F56A-4766-ACE3-E441F1DCB0D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E4C66224-E27E-42D6-8115-DA2564DA38A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DFFB4C6E-39FD-4AD6-856C-BFAEB1D4EF4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E661E34-A0F0-40CF-B654-DC1237A55EF0}" type="datetime2">
              <a:rPr lang="zh-CN" altLang="en-US"/>
              <a:pPr>
                <a:defRPr/>
              </a:pPr>
              <a:t>2022年11月23日</a:t>
            </a:fld>
            <a:endParaRPr lang="zh-CN" altLang="en-US"/>
          </a:p>
        </p:txBody>
      </p:sp>
      <p:sp>
        <p:nvSpPr>
          <p:cNvPr id="5" name="Footer Placeholder 4">
            <a:extLst>
              <a:ext uri="{FF2B5EF4-FFF2-40B4-BE49-F238E27FC236}">
                <a16:creationId xmlns:a16="http://schemas.microsoft.com/office/drawing/2014/main" id="{F6F5EB3A-56A6-4FD8-BF36-5EF1308FD9A2}"/>
              </a:ext>
            </a:extLst>
          </p:cNvPr>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B0232098-4A11-4596-AC63-57944EE8647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9D06D2A-7A5F-4985-8F90-A560C4AB6756}" type="slidenum">
              <a:rPr lang="zh-CN" altLang="en-US"/>
              <a:pPr>
                <a:defRPr/>
              </a:pPr>
              <a:t>‹#›</a:t>
            </a:fld>
            <a:r>
              <a:rPr lang="zh-CN" altLang="en-US" dirty="0"/>
              <a:t> </a:t>
            </a:r>
            <a:r>
              <a:rPr lang="en-US" altLang="zh-CN" dirty="0"/>
              <a:t>of 63</a:t>
            </a:r>
          </a:p>
        </p:txBody>
      </p:sp>
    </p:spTree>
  </p:cSld>
  <p:clrMap bg1="lt1" tx1="dk1" bg2="lt2" tx2="dk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 id="2147485236" r:id="rId11"/>
    <p:sldLayoutId id="2147485237" r:id="rId12"/>
    <p:sldLayoutId id="2147485238" r:id="rId13"/>
    <p:sldLayoutId id="2147485239" r:id="rId14"/>
    <p:sldLayoutId id="2147485240" r:id="rId15"/>
    <p:sldLayoutId id="2147485241" r:id="rId16"/>
  </p:sldLayoutIdLst>
  <p:hf hdr="0" ftr="0" dt="0"/>
  <p:txStyles>
    <p:titleStyle>
      <a:lvl1pPr algn="l" rtl="0" eaLnBrk="0" fontAlgn="base" hangingPunct="0">
        <a:lnSpc>
          <a:spcPct val="90000"/>
        </a:lnSpc>
        <a:spcBef>
          <a:spcPct val="0"/>
        </a:spcBef>
        <a:spcAft>
          <a:spcPct val="0"/>
        </a:spcAft>
        <a:defRPr sz="4400" kern="1200">
          <a:solidFill>
            <a:srgbClr val="1D6FA9"/>
          </a:solidFill>
          <a:latin typeface="+mj-lt"/>
          <a:ea typeface="+mj-ea"/>
          <a:cs typeface="+mj-cs"/>
        </a:defRPr>
      </a:lvl1pPr>
      <a:lvl2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0.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4.w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chp00_&#22810;&#23186;&#20307;&#25216;&#26415;&#22522;&#30784;&#31532;3&#29256;.ppt#3. &#22810;&#23186;&#20307;&#25216;&#26415;&#22522;&#30784;(&#31532;3&#29256;)&#30446;&#2440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90.wmf"/></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9A3F4A7-F12F-4A7A-8BB4-880C14229CCE}"/>
              </a:ext>
            </a:extLst>
          </p:cNvPr>
          <p:cNvSpPr>
            <a:spLocks noGrp="1"/>
          </p:cNvSpPr>
          <p:nvPr>
            <p:ph type="ctrTitle"/>
          </p:nvPr>
        </p:nvSpPr>
        <p:spPr>
          <a:xfrm>
            <a:off x="990600" y="838200"/>
            <a:ext cx="7772400" cy="1690688"/>
          </a:xfrm>
        </p:spPr>
        <p:txBody>
          <a:bodyPr/>
          <a:lstStyle/>
          <a:p>
            <a:pPr eaLnBrk="1" hangingPunct="1"/>
            <a:r>
              <a:rPr lang="zh-CN" altLang="en-US"/>
              <a:t>第</a:t>
            </a:r>
            <a:r>
              <a:rPr lang="en-US" altLang="zh-CN"/>
              <a:t>9</a:t>
            </a:r>
            <a:r>
              <a:rPr lang="zh-CN" altLang="en-US"/>
              <a:t>章 数字电视基础 </a:t>
            </a:r>
          </a:p>
        </p:txBody>
      </p:sp>
      <p:pic>
        <p:nvPicPr>
          <p:cNvPr id="20483" name="图片 2">
            <a:extLst>
              <a:ext uri="{FF2B5EF4-FFF2-40B4-BE49-F238E27FC236}">
                <a16:creationId xmlns:a16="http://schemas.microsoft.com/office/drawing/2014/main" id="{E43D8A5F-209D-4FD4-A1DB-741D6B85A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048000"/>
            <a:ext cx="3048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560DEE2F-AD4B-4BE3-887E-57E69C6B845C}"/>
              </a:ext>
            </a:extLst>
          </p:cNvPr>
          <p:cNvSpPr>
            <a:spLocks noGrp="1"/>
          </p:cNvSpPr>
          <p:nvPr>
            <p:ph type="sldNum" sz="quarter" idx="12"/>
          </p:nvPr>
        </p:nvSpPr>
        <p:spPr/>
        <p:txBody>
          <a:bodyPr/>
          <a:lstStyle/>
          <a:p>
            <a:pPr>
              <a:defRPr/>
            </a:pPr>
            <a:fld id="{B9E257D8-8856-45BB-97FA-EFCFFD7D6F79}" type="slidenum">
              <a:rPr lang="zh-CN" altLang="en-US" smtClean="0"/>
              <a:pPr>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DB0EF779-3B27-489F-9A5B-89C30C3B930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85BF2567-C5AA-47B5-A3DC-E2DBC5B57094}" type="slidenum">
              <a:rPr lang="en-US" altLang="zh-CN" sz="1400" smtClean="0">
                <a:latin typeface="Tahoma" panose="020B0604030504040204" pitchFamily="34" charset="0"/>
              </a:rPr>
              <a:pPr>
                <a:lnSpc>
                  <a:spcPct val="100000"/>
                </a:lnSpc>
                <a:spcBef>
                  <a:spcPct val="0"/>
                </a:spcBef>
                <a:buFontTx/>
                <a:buNone/>
              </a:pPr>
              <a:t>10</a:t>
            </a:fld>
            <a:endParaRPr lang="en-US" altLang="zh-CN" sz="1400">
              <a:latin typeface="Tahoma" panose="020B0604030504040204" pitchFamily="34" charset="0"/>
            </a:endParaRPr>
          </a:p>
        </p:txBody>
      </p:sp>
      <p:sp>
        <p:nvSpPr>
          <p:cNvPr id="31747" name="Rectangle 2">
            <a:extLst>
              <a:ext uri="{FF2B5EF4-FFF2-40B4-BE49-F238E27FC236}">
                <a16:creationId xmlns:a16="http://schemas.microsoft.com/office/drawing/2014/main" id="{262DC44F-32E1-479E-A2FC-FDB9E4FCF257}"/>
              </a:ext>
            </a:extLst>
          </p:cNvPr>
          <p:cNvSpPr>
            <a:spLocks noGrp="1"/>
          </p:cNvSpPr>
          <p:nvPr>
            <p:ph type="title"/>
          </p:nvPr>
        </p:nvSpPr>
        <p:spPr/>
        <p:txBody>
          <a:bodyPr/>
          <a:lstStyle/>
          <a:p>
            <a:pPr eaLnBrk="1" hangingPunct="1"/>
            <a:r>
              <a:rPr lang="en-US" altLang="zh-CN"/>
              <a:t>9.1.1 </a:t>
            </a:r>
            <a:r>
              <a:rPr lang="zh-CN" altLang="en-US"/>
              <a:t>电视简介</a:t>
            </a:r>
          </a:p>
        </p:txBody>
      </p:sp>
      <p:sp>
        <p:nvSpPr>
          <p:cNvPr id="9222" name="Rectangle 3">
            <a:extLst>
              <a:ext uri="{FF2B5EF4-FFF2-40B4-BE49-F238E27FC236}">
                <a16:creationId xmlns:a16="http://schemas.microsoft.com/office/drawing/2014/main" id="{2A71CCDA-0225-4AB4-9B27-C9D4A0BA45A1}"/>
              </a:ext>
            </a:extLst>
          </p:cNvPr>
          <p:cNvSpPr>
            <a:spLocks noGrp="1"/>
          </p:cNvSpPr>
          <p:nvPr>
            <p:ph type="body" idx="1"/>
          </p:nvPr>
        </p:nvSpPr>
        <p:spPr/>
        <p:txBody>
          <a:bodyPr/>
          <a:lstStyle/>
          <a:p>
            <a:pPr eaLnBrk="1" hangingPunct="1"/>
            <a:r>
              <a:rPr lang="zh-CN" altLang="en-US"/>
              <a:t>电视是什么</a:t>
            </a:r>
          </a:p>
          <a:p>
            <a:pPr lvl="1" eaLnBrk="1" hangingPunct="1"/>
            <a:endParaRPr lang="en-US" altLang="zh-CN"/>
          </a:p>
          <a:p>
            <a:pPr lvl="1" eaLnBrk="1" hangingPunct="1"/>
            <a:r>
              <a:rPr lang="zh-CN" altLang="en-US"/>
              <a:t>英文“</a:t>
            </a:r>
            <a:r>
              <a:rPr lang="en-US" altLang="zh-CN"/>
              <a:t>television”</a:t>
            </a:r>
            <a:r>
              <a:rPr lang="zh-CN" altLang="en-US"/>
              <a:t>的译名，简写为</a:t>
            </a:r>
            <a:r>
              <a:rPr lang="en-US" altLang="zh-CN"/>
              <a:t>TV</a:t>
            </a:r>
          </a:p>
          <a:p>
            <a:pPr lvl="2" eaLnBrk="1" hangingPunct="1"/>
            <a:r>
              <a:rPr lang="en-US" altLang="zh-CN"/>
              <a:t>tele</a:t>
            </a:r>
            <a:r>
              <a:rPr lang="zh-CN" altLang="en-US"/>
              <a:t>来自希腊语，表示</a:t>
            </a:r>
            <a:r>
              <a:rPr lang="en-US" altLang="zh-CN"/>
              <a:t>far(</a:t>
            </a:r>
            <a:r>
              <a:rPr lang="zh-CN" altLang="en-US"/>
              <a:t>远</a:t>
            </a:r>
            <a:r>
              <a:rPr lang="en-US" altLang="zh-CN"/>
              <a:t>)</a:t>
            </a:r>
          </a:p>
          <a:p>
            <a:pPr lvl="2" eaLnBrk="1" hangingPunct="1"/>
            <a:r>
              <a:rPr lang="en-US" altLang="zh-CN"/>
              <a:t>vision</a:t>
            </a:r>
            <a:r>
              <a:rPr lang="zh-CN" altLang="en-US"/>
              <a:t>来自拉丁语，表示看到的景物</a:t>
            </a:r>
          </a:p>
          <a:p>
            <a:pPr lvl="1" eaLnBrk="1" hangingPunct="1"/>
            <a:endParaRPr lang="en-US" altLang="zh-CN"/>
          </a:p>
          <a:p>
            <a:pPr lvl="1" eaLnBrk="1" hangingPunct="1"/>
            <a:r>
              <a:rPr lang="zh-CN" altLang="en-US"/>
              <a:t>捕获、广播和重现活动图像和声音的远程通信系统</a:t>
            </a:r>
          </a:p>
          <a:p>
            <a:pPr lvl="1" eaLnBrk="1" hangingPunct="1"/>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2">
                                            <p:txEl>
                                              <p:pRg st="2" end="2"/>
                                            </p:txEl>
                                          </p:spTgt>
                                        </p:tgtEl>
                                        <p:attrNameLst>
                                          <p:attrName>style.visibility</p:attrName>
                                        </p:attrNameLst>
                                      </p:cBhvr>
                                      <p:to>
                                        <p:strVal val="visible"/>
                                      </p:to>
                                    </p:set>
                                    <p:anim calcmode="lin" valueType="num">
                                      <p:cBhvr additive="base">
                                        <p:cTn id="7" dur="500" fill="hold"/>
                                        <p:tgtEl>
                                          <p:spTgt spid="922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2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22">
                                            <p:txEl>
                                              <p:pRg st="3" end="3"/>
                                            </p:txEl>
                                          </p:spTgt>
                                        </p:tgtEl>
                                        <p:attrNameLst>
                                          <p:attrName>style.visibility</p:attrName>
                                        </p:attrNameLst>
                                      </p:cBhvr>
                                      <p:to>
                                        <p:strVal val="visible"/>
                                      </p:to>
                                    </p:set>
                                    <p:anim calcmode="lin" valueType="num">
                                      <p:cBhvr additive="base">
                                        <p:cTn id="11" dur="500" fill="hold"/>
                                        <p:tgtEl>
                                          <p:spTgt spid="922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2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22">
                                            <p:txEl>
                                              <p:pRg st="4" end="4"/>
                                            </p:txEl>
                                          </p:spTgt>
                                        </p:tgtEl>
                                        <p:attrNameLst>
                                          <p:attrName>style.visibility</p:attrName>
                                        </p:attrNameLst>
                                      </p:cBhvr>
                                      <p:to>
                                        <p:strVal val="visible"/>
                                      </p:to>
                                    </p:set>
                                    <p:anim calcmode="lin" valueType="num">
                                      <p:cBhvr additive="base">
                                        <p:cTn id="15" dur="500" fill="hold"/>
                                        <p:tgtEl>
                                          <p:spTgt spid="922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9222">
                                            <p:txEl>
                                              <p:pRg st="6" end="6"/>
                                            </p:txEl>
                                          </p:spTgt>
                                        </p:tgtEl>
                                        <p:attrNameLst>
                                          <p:attrName>style.visibility</p:attrName>
                                        </p:attrNameLst>
                                      </p:cBhvr>
                                      <p:to>
                                        <p:strVal val="visible"/>
                                      </p:to>
                                    </p:set>
                                    <p:anim calcmode="lin" valueType="num">
                                      <p:cBhvr additive="base">
                                        <p:cTn id="21" dur="500" fill="hold"/>
                                        <p:tgtEl>
                                          <p:spTgt spid="922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22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447B13FB-4725-45D0-833C-8397C74962E4}"/>
              </a:ext>
            </a:extLst>
          </p:cNvPr>
          <p:cNvSpPr>
            <a:spLocks noGrp="1"/>
          </p:cNvSpPr>
          <p:nvPr>
            <p:ph type="title"/>
          </p:nvPr>
        </p:nvSpPr>
        <p:spPr/>
        <p:txBody>
          <a:bodyPr/>
          <a:lstStyle/>
          <a:p>
            <a:r>
              <a:rPr lang="en-US" altLang="zh-CN"/>
              <a:t>9.1.2 </a:t>
            </a:r>
            <a:r>
              <a:rPr lang="zh-CN" altLang="en-US"/>
              <a:t>电视的分类</a:t>
            </a:r>
          </a:p>
        </p:txBody>
      </p:sp>
      <p:sp>
        <p:nvSpPr>
          <p:cNvPr id="3" name="内容占位符 2">
            <a:extLst>
              <a:ext uri="{FF2B5EF4-FFF2-40B4-BE49-F238E27FC236}">
                <a16:creationId xmlns:a16="http://schemas.microsoft.com/office/drawing/2014/main" id="{4672DE5D-F616-4F38-8A0F-EA9307B85935}"/>
              </a:ext>
            </a:extLst>
          </p:cNvPr>
          <p:cNvSpPr>
            <a:spLocks noGrp="1"/>
          </p:cNvSpPr>
          <p:nvPr>
            <p:ph idx="1"/>
          </p:nvPr>
        </p:nvSpPr>
        <p:spPr/>
        <p:txBody>
          <a:bodyPr/>
          <a:lstStyle/>
          <a:p>
            <a:r>
              <a:rPr lang="zh-CN" altLang="en-US"/>
              <a:t>按内容形式分：</a:t>
            </a:r>
            <a:endParaRPr lang="en-US" altLang="zh-CN"/>
          </a:p>
          <a:p>
            <a:pPr lvl="1"/>
            <a:r>
              <a:rPr lang="zh-CN" altLang="en-US"/>
              <a:t>模拟黑白电视</a:t>
            </a:r>
            <a:endParaRPr lang="en-US" altLang="zh-CN"/>
          </a:p>
          <a:p>
            <a:pPr lvl="1"/>
            <a:endParaRPr lang="zh-CN" altLang="en-US"/>
          </a:p>
          <a:p>
            <a:pPr lvl="1"/>
            <a:r>
              <a:rPr lang="zh-CN" altLang="en-US"/>
              <a:t>模拟彩色电视</a:t>
            </a:r>
            <a:endParaRPr lang="en-US" altLang="zh-CN"/>
          </a:p>
          <a:p>
            <a:pPr lvl="1"/>
            <a:endParaRPr lang="zh-CN" altLang="en-US"/>
          </a:p>
          <a:p>
            <a:pPr lvl="1"/>
            <a:r>
              <a:rPr lang="zh-CN" altLang="en-US"/>
              <a:t>数字电视</a:t>
            </a:r>
            <a:endParaRPr lang="en-US" altLang="zh-CN"/>
          </a:p>
          <a:p>
            <a:pPr lvl="1"/>
            <a:endParaRPr lang="zh-CN" altLang="en-US"/>
          </a:p>
          <a:p>
            <a:pPr lvl="1"/>
            <a:r>
              <a:rPr lang="zh-CN" altLang="en-US"/>
              <a:t>智能电视</a:t>
            </a:r>
            <a:endParaRPr lang="en-US" altLang="zh-CN"/>
          </a:p>
          <a:p>
            <a:pPr lvl="1"/>
            <a:endParaRPr lang="zh-CN" altLang="en-US"/>
          </a:p>
          <a:p>
            <a:pPr lvl="1"/>
            <a:r>
              <a:rPr lang="en-US" altLang="zh-CN"/>
              <a:t>3D</a:t>
            </a:r>
            <a:r>
              <a:rPr lang="zh-CN" altLang="en-US"/>
              <a:t>电视</a:t>
            </a:r>
          </a:p>
        </p:txBody>
      </p:sp>
      <p:sp>
        <p:nvSpPr>
          <p:cNvPr id="33796" name="灯片编号占位符 5">
            <a:extLst>
              <a:ext uri="{FF2B5EF4-FFF2-40B4-BE49-F238E27FC236}">
                <a16:creationId xmlns:a16="http://schemas.microsoft.com/office/drawing/2014/main" id="{01DDFD3F-A3FB-4247-AEB6-0BEDB8B48A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F81FD104-0281-45AD-8473-71A4D091582E}" type="slidenum">
              <a:rPr lang="en-US" altLang="zh-CN" sz="1400" smtClean="0">
                <a:latin typeface="Tahoma" panose="020B0604030504040204" pitchFamily="34" charset="0"/>
              </a:rPr>
              <a:pPr>
                <a:lnSpc>
                  <a:spcPct val="100000"/>
                </a:lnSpc>
                <a:spcBef>
                  <a:spcPct val="0"/>
                </a:spcBef>
                <a:buFontTx/>
                <a:buNone/>
              </a:pPr>
              <a:t>11</a:t>
            </a:fld>
            <a:endParaRPr lang="en-US" altLang="zh-CN" sz="1400">
              <a:latin typeface="Tahoma" panose="020B0604030504040204" pitchFamily="34" charset="0"/>
            </a:endParaRPr>
          </a:p>
        </p:txBody>
      </p:sp>
      <p:pic>
        <p:nvPicPr>
          <p:cNvPr id="8" name="图片 7">
            <a:extLst>
              <a:ext uri="{FF2B5EF4-FFF2-40B4-BE49-F238E27FC236}">
                <a16:creationId xmlns:a16="http://schemas.microsoft.com/office/drawing/2014/main" id="{C8AF368C-7ECC-4A8C-8DA7-A377E2CD13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5450" y="1692275"/>
            <a:ext cx="175895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57F5F911-DCF9-4DEC-BC65-2A6A5F87C5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1813" y="1374775"/>
            <a:ext cx="18288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DB6CD98-8971-4967-A772-8E2684DF84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9388" y="4117975"/>
            <a:ext cx="2535237"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18EF8E4B-74F4-40A5-B29F-FCF98AA65BA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152775"/>
            <a:ext cx="222567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7EF3B6EE-FA0C-4EE1-9E53-2B6B31C083F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24288" y="5026025"/>
            <a:ext cx="23463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56F02D46-E224-465B-9DDF-C92707DB1F9D}"/>
              </a:ext>
            </a:extLst>
          </p:cNvPr>
          <p:cNvSpPr>
            <a:spLocks noGrp="1"/>
          </p:cNvSpPr>
          <p:nvPr>
            <p:ph type="title"/>
          </p:nvPr>
        </p:nvSpPr>
        <p:spPr/>
        <p:txBody>
          <a:bodyPr/>
          <a:lstStyle/>
          <a:p>
            <a:r>
              <a:rPr lang="en-US" altLang="zh-CN"/>
              <a:t>9.1.2 </a:t>
            </a:r>
            <a:r>
              <a:rPr lang="zh-CN" altLang="en-US"/>
              <a:t>电视的分类</a:t>
            </a:r>
          </a:p>
        </p:txBody>
      </p:sp>
      <p:sp>
        <p:nvSpPr>
          <p:cNvPr id="3" name="内容占位符 2">
            <a:extLst>
              <a:ext uri="{FF2B5EF4-FFF2-40B4-BE49-F238E27FC236}">
                <a16:creationId xmlns:a16="http://schemas.microsoft.com/office/drawing/2014/main" id="{87FB31FF-7687-4B14-A004-FDEF6519ED71}"/>
              </a:ext>
            </a:extLst>
          </p:cNvPr>
          <p:cNvSpPr>
            <a:spLocks noGrp="1"/>
          </p:cNvSpPr>
          <p:nvPr>
            <p:ph idx="1"/>
          </p:nvPr>
        </p:nvSpPr>
        <p:spPr/>
        <p:txBody>
          <a:bodyPr/>
          <a:lstStyle/>
          <a:p>
            <a:r>
              <a:rPr lang="zh-CN" altLang="en-US"/>
              <a:t>电视按广播系统分：</a:t>
            </a:r>
            <a:endParaRPr lang="en-US" altLang="zh-CN"/>
          </a:p>
          <a:p>
            <a:pPr lvl="1"/>
            <a:endParaRPr lang="en-US" altLang="zh-CN"/>
          </a:p>
          <a:p>
            <a:pPr lvl="1"/>
            <a:r>
              <a:rPr lang="zh-CN" altLang="en-US"/>
              <a:t>地面电视广播系统</a:t>
            </a:r>
            <a:endParaRPr lang="en-US" altLang="zh-CN"/>
          </a:p>
          <a:p>
            <a:pPr lvl="1"/>
            <a:endParaRPr lang="en-US" altLang="zh-CN"/>
          </a:p>
          <a:p>
            <a:pPr lvl="1"/>
            <a:r>
              <a:rPr lang="zh-CN" altLang="en-US"/>
              <a:t>有线电视广播系统</a:t>
            </a:r>
            <a:endParaRPr lang="en-US" altLang="zh-CN"/>
          </a:p>
          <a:p>
            <a:pPr lvl="1"/>
            <a:endParaRPr lang="en-US" altLang="zh-CN"/>
          </a:p>
          <a:p>
            <a:pPr lvl="1"/>
            <a:r>
              <a:rPr lang="zh-CN" altLang="en-US"/>
              <a:t>卫星电视广播系统</a:t>
            </a:r>
            <a:endParaRPr lang="en-US" altLang="zh-CN"/>
          </a:p>
          <a:p>
            <a:pPr lvl="1"/>
            <a:endParaRPr lang="en-US" altLang="zh-CN"/>
          </a:p>
          <a:p>
            <a:pPr lvl="1"/>
            <a:r>
              <a:rPr lang="zh-CN" altLang="en-US"/>
              <a:t>因特网电视广播系统</a:t>
            </a:r>
            <a:endParaRPr lang="en-US" altLang="zh-CN"/>
          </a:p>
        </p:txBody>
      </p:sp>
      <p:sp>
        <p:nvSpPr>
          <p:cNvPr id="35844" name="灯片编号占位符 5">
            <a:extLst>
              <a:ext uri="{FF2B5EF4-FFF2-40B4-BE49-F238E27FC236}">
                <a16:creationId xmlns:a16="http://schemas.microsoft.com/office/drawing/2014/main" id="{9EC6D034-357E-4F98-B5E3-73F1726EC3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8E9EA7C-DC32-46E2-A9EE-E0510790D5F9}" type="slidenum">
              <a:rPr lang="en-US" altLang="zh-CN" sz="1400" smtClean="0">
                <a:latin typeface="Tahoma" panose="020B0604030504040204" pitchFamily="34" charset="0"/>
              </a:rPr>
              <a:pPr>
                <a:lnSpc>
                  <a:spcPct val="100000"/>
                </a:lnSpc>
                <a:spcBef>
                  <a:spcPct val="0"/>
                </a:spcBef>
                <a:buFontTx/>
                <a:buNone/>
              </a:pPr>
              <a:t>12</a:t>
            </a:fld>
            <a:endParaRPr lang="en-US" altLang="zh-CN" sz="1400">
              <a:latin typeface="Tahoma" panose="020B0604030504040204" pitchFamily="34" charset="0"/>
            </a:endParaRPr>
          </a:p>
        </p:txBody>
      </p:sp>
      <p:pic>
        <p:nvPicPr>
          <p:cNvPr id="7" name="图片 6">
            <a:extLst>
              <a:ext uri="{FF2B5EF4-FFF2-40B4-BE49-F238E27FC236}">
                <a16:creationId xmlns:a16="http://schemas.microsoft.com/office/drawing/2014/main" id="{60BCCF9D-7B0C-4CDB-B7CF-C5514A756C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03325"/>
            <a:ext cx="28717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2A5E3EF8-1D05-4D17-97B2-120783CC14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7363" y="2435225"/>
            <a:ext cx="164147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86D5B7D4-5D51-4FBF-8C15-9B7E27D3ED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7450" y="4808538"/>
            <a:ext cx="277971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19A2C8C3-73D9-48CD-A8BC-3D52B11B5D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719513"/>
            <a:ext cx="1947863"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92D57FAD-D7F8-44B7-B955-F7CE92718690}"/>
              </a:ext>
            </a:extLst>
          </p:cNvPr>
          <p:cNvSpPr>
            <a:spLocks noGrp="1"/>
          </p:cNvSpPr>
          <p:nvPr>
            <p:ph type="title"/>
          </p:nvPr>
        </p:nvSpPr>
        <p:spPr/>
        <p:txBody>
          <a:bodyPr/>
          <a:lstStyle/>
          <a:p>
            <a:r>
              <a:rPr lang="en-US" altLang="zh-CN"/>
              <a:t>9.1.2 </a:t>
            </a:r>
            <a:r>
              <a:rPr lang="zh-CN" altLang="en-US"/>
              <a:t>电视的分类</a:t>
            </a:r>
          </a:p>
        </p:txBody>
      </p:sp>
      <p:sp>
        <p:nvSpPr>
          <p:cNvPr id="36867" name="内容占位符 2">
            <a:extLst>
              <a:ext uri="{FF2B5EF4-FFF2-40B4-BE49-F238E27FC236}">
                <a16:creationId xmlns:a16="http://schemas.microsoft.com/office/drawing/2014/main" id="{2F52C256-7917-434C-A60B-E3D459E74A14}"/>
              </a:ext>
            </a:extLst>
          </p:cNvPr>
          <p:cNvSpPr>
            <a:spLocks noGrp="1"/>
          </p:cNvSpPr>
          <p:nvPr>
            <p:ph idx="1"/>
          </p:nvPr>
        </p:nvSpPr>
        <p:spPr/>
        <p:txBody>
          <a:bodyPr/>
          <a:lstStyle/>
          <a:p>
            <a:r>
              <a:rPr lang="zh-CN" altLang="en-US"/>
              <a:t>按显示技术分类：</a:t>
            </a:r>
            <a:endParaRPr lang="en-US" altLang="zh-CN"/>
          </a:p>
          <a:p>
            <a:pPr lvl="1"/>
            <a:r>
              <a:rPr lang="en-US" altLang="zh-CN"/>
              <a:t>CRT</a:t>
            </a:r>
          </a:p>
          <a:p>
            <a:pPr lvl="1"/>
            <a:endParaRPr lang="en-US" altLang="zh-CN"/>
          </a:p>
          <a:p>
            <a:pPr lvl="1"/>
            <a:r>
              <a:rPr lang="zh-CN" altLang="en-US"/>
              <a:t>数字光处理 </a:t>
            </a:r>
            <a:r>
              <a:rPr lang="en-US" altLang="zh-CN"/>
              <a:t>(DLP)</a:t>
            </a:r>
          </a:p>
          <a:p>
            <a:pPr lvl="1"/>
            <a:endParaRPr lang="en-US" altLang="zh-CN"/>
          </a:p>
          <a:p>
            <a:pPr lvl="1"/>
            <a:r>
              <a:rPr lang="zh-CN" altLang="en-US"/>
              <a:t>等离子</a:t>
            </a:r>
            <a:r>
              <a:rPr lang="en-US" altLang="zh-CN"/>
              <a:t>Plasma</a:t>
            </a:r>
          </a:p>
          <a:p>
            <a:pPr lvl="1"/>
            <a:endParaRPr lang="en-US" altLang="zh-CN"/>
          </a:p>
          <a:p>
            <a:pPr lvl="1"/>
            <a:r>
              <a:rPr lang="zh-CN" altLang="en-US"/>
              <a:t>液晶显示</a:t>
            </a:r>
            <a:r>
              <a:rPr lang="en-US" altLang="zh-CN"/>
              <a:t>LCD</a:t>
            </a:r>
          </a:p>
          <a:p>
            <a:pPr lvl="1"/>
            <a:endParaRPr lang="en-US" altLang="zh-CN"/>
          </a:p>
          <a:p>
            <a:pPr lvl="1"/>
            <a:r>
              <a:rPr lang="zh-CN" altLang="en-US"/>
              <a:t>有机发光二极管</a:t>
            </a:r>
            <a:r>
              <a:rPr lang="en-US" altLang="zh-CN"/>
              <a:t>OLED</a:t>
            </a:r>
          </a:p>
        </p:txBody>
      </p:sp>
      <p:sp>
        <p:nvSpPr>
          <p:cNvPr id="36868" name="灯片编号占位符 5">
            <a:extLst>
              <a:ext uri="{FF2B5EF4-FFF2-40B4-BE49-F238E27FC236}">
                <a16:creationId xmlns:a16="http://schemas.microsoft.com/office/drawing/2014/main" id="{532756B9-8354-4E7B-879E-F5D90023A39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74024B6-AF24-4EF4-97E4-801F63AD586E}" type="slidenum">
              <a:rPr lang="en-US" altLang="zh-CN" sz="1400" smtClean="0">
                <a:latin typeface="Tahoma" panose="020B0604030504040204" pitchFamily="34" charset="0"/>
              </a:rPr>
              <a:pPr>
                <a:lnSpc>
                  <a:spcPct val="100000"/>
                </a:lnSpc>
                <a:spcBef>
                  <a:spcPct val="0"/>
                </a:spcBef>
                <a:buFontTx/>
                <a:buNone/>
              </a:pPr>
              <a:t>13</a:t>
            </a:fld>
            <a:endParaRPr lang="en-US" altLang="zh-CN" sz="1400">
              <a:latin typeface="Tahoma" panose="020B0604030504040204" pitchFamily="34" charset="0"/>
            </a:endParaRPr>
          </a:p>
        </p:txBody>
      </p:sp>
      <p:pic>
        <p:nvPicPr>
          <p:cNvPr id="36869" name="图片 6">
            <a:extLst>
              <a:ext uri="{FF2B5EF4-FFF2-40B4-BE49-F238E27FC236}">
                <a16:creationId xmlns:a16="http://schemas.microsoft.com/office/drawing/2014/main" id="{84158513-C5CE-43DB-A40E-AD069E48A1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0313" y="1295400"/>
            <a:ext cx="1400175"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10">
            <a:extLst>
              <a:ext uri="{FF2B5EF4-FFF2-40B4-BE49-F238E27FC236}">
                <a16:creationId xmlns:a16="http://schemas.microsoft.com/office/drawing/2014/main" id="{231B380A-3FB9-4165-B584-D873369F4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98725"/>
            <a:ext cx="18573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11">
            <a:extLst>
              <a:ext uri="{FF2B5EF4-FFF2-40B4-BE49-F238E27FC236}">
                <a16:creationId xmlns:a16="http://schemas.microsoft.com/office/drawing/2014/main" id="{8BE85166-A072-472A-BC78-A5710173C9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8950" y="3201988"/>
            <a:ext cx="190500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12">
            <a:extLst>
              <a:ext uri="{FF2B5EF4-FFF2-40B4-BE49-F238E27FC236}">
                <a16:creationId xmlns:a16="http://schemas.microsoft.com/office/drawing/2014/main" id="{72FE3516-94B4-4B47-9E3E-2CD6FF477C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69050" y="4198938"/>
            <a:ext cx="18859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图片 13">
            <a:extLst>
              <a:ext uri="{FF2B5EF4-FFF2-40B4-BE49-F238E27FC236}">
                <a16:creationId xmlns:a16="http://schemas.microsoft.com/office/drawing/2014/main" id="{EF2F38F8-02B9-4F25-A157-3CB386F945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68963" y="5392738"/>
            <a:ext cx="211455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569B3FB4-E94D-44A1-A342-FA76E4FA8393}"/>
              </a:ext>
            </a:extLst>
          </p:cNvPr>
          <p:cNvSpPr>
            <a:spLocks noGrp="1"/>
          </p:cNvSpPr>
          <p:nvPr>
            <p:ph type="title"/>
          </p:nvPr>
        </p:nvSpPr>
        <p:spPr/>
        <p:txBody>
          <a:bodyPr/>
          <a:lstStyle/>
          <a:p>
            <a:endParaRPr lang="zh-CN" altLang="zh-CN"/>
          </a:p>
        </p:txBody>
      </p:sp>
      <p:sp>
        <p:nvSpPr>
          <p:cNvPr id="37891" name="内容占位符 2">
            <a:extLst>
              <a:ext uri="{FF2B5EF4-FFF2-40B4-BE49-F238E27FC236}">
                <a16:creationId xmlns:a16="http://schemas.microsoft.com/office/drawing/2014/main" id="{26AEDC18-6B6B-46F6-AA41-75ECD395D08B}"/>
              </a:ext>
            </a:extLst>
          </p:cNvPr>
          <p:cNvSpPr>
            <a:spLocks noGrp="1"/>
          </p:cNvSpPr>
          <p:nvPr>
            <p:ph idx="1"/>
          </p:nvPr>
        </p:nvSpPr>
        <p:spPr>
          <a:xfrm>
            <a:off x="1676400" y="1085850"/>
            <a:ext cx="7772400" cy="5065713"/>
          </a:xfrm>
        </p:spPr>
        <p:txBody>
          <a:bodyPr/>
          <a:lstStyle/>
          <a:p>
            <a:endParaRPr lang="zh-CN" altLang="zh-CN"/>
          </a:p>
        </p:txBody>
      </p:sp>
      <p:sp>
        <p:nvSpPr>
          <p:cNvPr id="37892" name="灯片编号占位符 5">
            <a:extLst>
              <a:ext uri="{FF2B5EF4-FFF2-40B4-BE49-F238E27FC236}">
                <a16:creationId xmlns:a16="http://schemas.microsoft.com/office/drawing/2014/main" id="{DCA11016-9A91-4473-979A-CF2F280CBDC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959794E-F3EE-4775-80CC-CC76F2808E97}" type="slidenum">
              <a:rPr lang="en-US" altLang="zh-CN" sz="1400" smtClean="0">
                <a:latin typeface="Tahoma" panose="020B0604030504040204" pitchFamily="34" charset="0"/>
              </a:rPr>
              <a:pPr>
                <a:lnSpc>
                  <a:spcPct val="100000"/>
                </a:lnSpc>
                <a:spcBef>
                  <a:spcPct val="0"/>
                </a:spcBef>
                <a:buFontTx/>
                <a:buNone/>
              </a:pPr>
              <a:t>14</a:t>
            </a:fld>
            <a:endParaRPr lang="en-US" altLang="zh-CN" sz="1400">
              <a:latin typeface="Tahoma" panose="020B0604030504040204" pitchFamily="34" charset="0"/>
            </a:endParaRPr>
          </a:p>
        </p:txBody>
      </p:sp>
      <p:pic>
        <p:nvPicPr>
          <p:cNvPr id="37893" name="图片 6">
            <a:extLst>
              <a:ext uri="{FF2B5EF4-FFF2-40B4-BE49-F238E27FC236}">
                <a16:creationId xmlns:a16="http://schemas.microsoft.com/office/drawing/2014/main" id="{17BCED66-6583-4BF1-AD08-FCAAD709A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152400"/>
            <a:ext cx="5972175"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7">
            <a:extLst>
              <a:ext uri="{FF2B5EF4-FFF2-40B4-BE49-F238E27FC236}">
                <a16:creationId xmlns:a16="http://schemas.microsoft.com/office/drawing/2014/main" id="{8221639A-BAA0-452A-AF7F-EBC011C0EF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2688" y="3132138"/>
            <a:ext cx="609282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矩形 8">
            <a:extLst>
              <a:ext uri="{FF2B5EF4-FFF2-40B4-BE49-F238E27FC236}">
                <a16:creationId xmlns:a16="http://schemas.microsoft.com/office/drawing/2014/main" id="{D0DCC949-6743-4A42-9FCA-A36B8DDD1E5B}"/>
              </a:ext>
            </a:extLst>
          </p:cNvPr>
          <p:cNvSpPr>
            <a:spLocks noChangeArrowheads="1"/>
          </p:cNvSpPr>
          <p:nvPr/>
        </p:nvSpPr>
        <p:spPr bwMode="auto">
          <a:xfrm>
            <a:off x="7467600" y="313213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rPr>
              <a:t>Panasonic's </a:t>
            </a:r>
          </a:p>
          <a:p>
            <a:pPr>
              <a:lnSpc>
                <a:spcPct val="100000"/>
              </a:lnSpc>
              <a:spcBef>
                <a:spcPct val="0"/>
              </a:spcBef>
              <a:buFontTx/>
              <a:buNone/>
            </a:pPr>
            <a:r>
              <a:rPr lang="en-US" altLang="zh-CN" sz="1800">
                <a:latin typeface="Tahoma" panose="020B0604030504040204" pitchFamily="34" charset="0"/>
              </a:rPr>
              <a:t>invisible </a:t>
            </a:r>
          </a:p>
          <a:p>
            <a:pPr>
              <a:lnSpc>
                <a:spcPct val="100000"/>
              </a:lnSpc>
              <a:spcBef>
                <a:spcPct val="0"/>
              </a:spcBef>
              <a:buFontTx/>
              <a:buNone/>
            </a:pPr>
            <a:r>
              <a:rPr lang="en-US" altLang="zh-CN" sz="1800">
                <a:latin typeface="Tahoma" panose="020B0604030504040204" pitchFamily="34" charset="0"/>
              </a:rPr>
              <a:t>OLED TV</a:t>
            </a:r>
            <a:br>
              <a:rPr lang="en-US" altLang="zh-CN" sz="1800">
                <a:latin typeface="Tahoma" panose="020B0604030504040204" pitchFamily="34" charset="0"/>
              </a:rPr>
            </a:br>
            <a:endParaRPr lang="en-US" altLang="zh-CN" sz="1800">
              <a:latin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456CA683-6599-4308-8E41-181E996D2719}"/>
              </a:ext>
            </a:extLst>
          </p:cNvPr>
          <p:cNvSpPr>
            <a:spLocks noGrp="1"/>
          </p:cNvSpPr>
          <p:nvPr>
            <p:ph type="title"/>
          </p:nvPr>
        </p:nvSpPr>
        <p:spPr/>
        <p:txBody>
          <a:bodyPr/>
          <a:lstStyle/>
          <a:p>
            <a:r>
              <a:rPr lang="zh-CN" altLang="en-US"/>
              <a:t>目录</a:t>
            </a:r>
          </a:p>
        </p:txBody>
      </p:sp>
      <p:sp>
        <p:nvSpPr>
          <p:cNvPr id="22531" name="内容占位符 2">
            <a:extLst>
              <a:ext uri="{FF2B5EF4-FFF2-40B4-BE49-F238E27FC236}">
                <a16:creationId xmlns:a16="http://schemas.microsoft.com/office/drawing/2014/main" id="{9B4876EE-E223-4373-8B91-F9B6D3922B30}"/>
              </a:ext>
            </a:extLst>
          </p:cNvPr>
          <p:cNvSpPr>
            <a:spLocks noGrp="1"/>
          </p:cNvSpPr>
          <p:nvPr>
            <p:ph sz="half" idx="1"/>
          </p:nvPr>
        </p:nvSpPr>
        <p:spPr/>
        <p:txBody>
          <a:bodyPr/>
          <a:lstStyle/>
          <a:p>
            <a:pPr>
              <a:defRPr/>
            </a:pPr>
            <a:endParaRPr lang="en-US" altLang="zh-CN"/>
          </a:p>
          <a:p>
            <a:pPr>
              <a:defRPr/>
            </a:pPr>
            <a:r>
              <a:rPr lang="en-US" altLang="zh-CN"/>
              <a:t>9.1 </a:t>
            </a:r>
            <a:r>
              <a:rPr lang="zh-CN" altLang="en-US" dirty="0"/>
              <a:t>电视简介</a:t>
            </a:r>
            <a:endParaRPr lang="en-US" altLang="zh-CN" dirty="0"/>
          </a:p>
          <a:p>
            <a:pPr>
              <a:defRPr/>
            </a:pPr>
            <a:r>
              <a:rPr lang="en-US" altLang="zh-CN" dirty="0"/>
              <a:t>9.2 </a:t>
            </a:r>
            <a:r>
              <a:rPr lang="zh-CN" altLang="en-US" dirty="0">
                <a:solidFill>
                  <a:srgbClr val="FF0000"/>
                </a:solidFill>
              </a:rPr>
              <a:t>模拟彩色电视</a:t>
            </a:r>
            <a:endParaRPr lang="en-US" altLang="zh-CN" dirty="0">
              <a:solidFill>
                <a:srgbClr val="FF0000"/>
              </a:solidFill>
            </a:endParaRPr>
          </a:p>
          <a:p>
            <a:pPr lvl="1">
              <a:defRPr/>
            </a:pPr>
            <a:r>
              <a:rPr lang="en-US" altLang="zh-CN" dirty="0"/>
              <a:t>9.2.1 </a:t>
            </a:r>
            <a:r>
              <a:rPr lang="zh-CN" altLang="en-US" dirty="0"/>
              <a:t>模拟彩色电视制</a:t>
            </a:r>
            <a:endParaRPr lang="en-US" altLang="zh-CN" dirty="0"/>
          </a:p>
          <a:p>
            <a:pPr lvl="1">
              <a:defRPr/>
            </a:pPr>
            <a:r>
              <a:rPr lang="en-US" altLang="zh-CN" dirty="0"/>
              <a:t>9.2.2 </a:t>
            </a:r>
            <a:r>
              <a:rPr lang="zh-CN" altLang="en-US" dirty="0"/>
              <a:t>电视扫描与同步</a:t>
            </a:r>
            <a:endParaRPr lang="en-US" altLang="zh-CN" dirty="0"/>
          </a:p>
          <a:p>
            <a:pPr lvl="1">
              <a:defRPr/>
            </a:pPr>
            <a:r>
              <a:rPr lang="en-US" altLang="zh-CN" dirty="0"/>
              <a:t>9.2.3 </a:t>
            </a:r>
            <a:r>
              <a:rPr lang="zh-CN" altLang="en-US" dirty="0"/>
              <a:t>彩色电视信号的类型</a:t>
            </a:r>
            <a:endParaRPr lang="en-US" altLang="zh-CN" dirty="0"/>
          </a:p>
          <a:p>
            <a:pPr marL="457200" lvl="1" indent="0">
              <a:buFont typeface="Arial" panose="020B0604020202020204" pitchFamily="34" charset="0"/>
              <a:buNone/>
              <a:defRPr/>
            </a:pPr>
            <a:endParaRPr lang="en-US" altLang="zh-CN" dirty="0"/>
          </a:p>
        </p:txBody>
      </p:sp>
      <p:sp>
        <p:nvSpPr>
          <p:cNvPr id="39940" name="内容占位符 3">
            <a:extLst>
              <a:ext uri="{FF2B5EF4-FFF2-40B4-BE49-F238E27FC236}">
                <a16:creationId xmlns:a16="http://schemas.microsoft.com/office/drawing/2014/main" id="{EF8005D0-F879-4B92-90DF-5D815EB12B5E}"/>
              </a:ext>
            </a:extLst>
          </p:cNvPr>
          <p:cNvSpPr>
            <a:spLocks noGrp="1"/>
          </p:cNvSpPr>
          <p:nvPr>
            <p:ph sz="half" idx="2"/>
          </p:nvPr>
        </p:nvSpPr>
        <p:spPr/>
        <p:txBody>
          <a:bodyPr/>
          <a:lstStyle/>
          <a:p>
            <a:endParaRPr lang="en-US" altLang="zh-CN"/>
          </a:p>
          <a:p>
            <a:r>
              <a:rPr lang="en-US" altLang="zh-CN"/>
              <a:t>9.3 </a:t>
            </a:r>
            <a:r>
              <a:rPr lang="zh-CN" altLang="en-US"/>
              <a:t>数字电视</a:t>
            </a:r>
            <a:endParaRPr lang="en-US" altLang="zh-CN"/>
          </a:p>
          <a:p>
            <a:pPr lvl="1"/>
            <a:r>
              <a:rPr lang="en-US" altLang="zh-CN"/>
              <a:t>9.3.1 </a:t>
            </a:r>
            <a:r>
              <a:rPr lang="zh-CN" altLang="en-US"/>
              <a:t>电视图像数字化</a:t>
            </a:r>
            <a:endParaRPr lang="en-US" altLang="zh-CN"/>
          </a:p>
          <a:p>
            <a:pPr lvl="1"/>
            <a:r>
              <a:rPr lang="en-US" altLang="zh-CN"/>
              <a:t>9.3.2 </a:t>
            </a:r>
            <a:r>
              <a:rPr lang="zh-CN" altLang="en-US"/>
              <a:t>图像子采样</a:t>
            </a:r>
            <a:endParaRPr lang="en-US" altLang="zh-CN"/>
          </a:p>
          <a:p>
            <a:pPr lvl="1"/>
            <a:r>
              <a:rPr lang="en-US" altLang="zh-CN"/>
              <a:t>9.3.3 </a:t>
            </a:r>
            <a:r>
              <a:rPr lang="zh-CN" altLang="en-US"/>
              <a:t>数字电视原理及标准</a:t>
            </a:r>
            <a:endParaRPr lang="en-US" altLang="zh-CN"/>
          </a:p>
          <a:p>
            <a:pPr lvl="1"/>
            <a:r>
              <a:rPr lang="en-US" altLang="zh-CN"/>
              <a:t>9.3.4 </a:t>
            </a:r>
            <a:r>
              <a:rPr lang="zh-CN" altLang="en-US"/>
              <a:t>数字电视图像格式</a:t>
            </a:r>
            <a:endParaRPr lang="en-US" altLang="zh-CN"/>
          </a:p>
        </p:txBody>
      </p:sp>
      <p:sp>
        <p:nvSpPr>
          <p:cNvPr id="39941" name="灯片编号占位符 6">
            <a:extLst>
              <a:ext uri="{FF2B5EF4-FFF2-40B4-BE49-F238E27FC236}">
                <a16:creationId xmlns:a16="http://schemas.microsoft.com/office/drawing/2014/main" id="{C4030900-4A2A-4885-ABE5-C8D3E7432D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F2111E7-5D75-42C3-A50F-B50E4F268821}" type="slidenum">
              <a:rPr lang="en-US" altLang="zh-CN" sz="1400" smtClean="0">
                <a:latin typeface="Tahoma" panose="020B0604030504040204" pitchFamily="34" charset="0"/>
              </a:rPr>
              <a:pPr>
                <a:lnSpc>
                  <a:spcPct val="100000"/>
                </a:lnSpc>
                <a:spcBef>
                  <a:spcPct val="0"/>
                </a:spcBef>
                <a:buFontTx/>
                <a:buNone/>
              </a:pPr>
              <a:t>15</a:t>
            </a:fld>
            <a:endParaRPr lang="en-US" altLang="zh-CN" sz="1400">
              <a:latin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C4334AE-411F-4241-B595-258C93AA4D84}"/>
              </a:ext>
            </a:extLst>
          </p:cNvPr>
          <p:cNvSpPr>
            <a:spLocks noGrp="1"/>
          </p:cNvSpPr>
          <p:nvPr>
            <p:ph idx="1"/>
          </p:nvPr>
        </p:nvSpPr>
        <p:spPr/>
        <p:txBody>
          <a:bodyPr lIns="92075" tIns="46038" rIns="92075" bIns="46038"/>
          <a:lstStyle/>
          <a:p>
            <a:pPr algn="just" eaLnBrk="1" hangingPunct="1"/>
            <a:r>
              <a:rPr lang="zh-CN" altLang="en-US">
                <a:latin typeface="宋体" panose="02010600030101010101" pitchFamily="2" charset="-122"/>
              </a:rPr>
              <a:t>真实的图形和声音是分别基于光亮度和声压值的空间和时间的连续函数。</a:t>
            </a:r>
            <a:endParaRPr lang="en-US" altLang="zh-CN">
              <a:latin typeface="宋体" panose="02010600030101010101" pitchFamily="2" charset="-122"/>
            </a:endParaRPr>
          </a:p>
          <a:p>
            <a:pPr algn="just" eaLnBrk="1" hangingPunct="1"/>
            <a:endParaRPr lang="en-US" altLang="zh-CN">
              <a:latin typeface="宋体" panose="02010600030101010101" pitchFamily="2" charset="-122"/>
            </a:endParaRPr>
          </a:p>
          <a:p>
            <a:pPr algn="just" eaLnBrk="1" hangingPunct="1"/>
            <a:r>
              <a:rPr lang="zh-CN" altLang="en-US">
                <a:latin typeface="宋体" panose="02010600030101010101" pitchFamily="2" charset="-122"/>
              </a:rPr>
              <a:t>早期的大部分电视信号是通过模拟信号传输的。</a:t>
            </a:r>
          </a:p>
          <a:p>
            <a:pPr algn="just" eaLnBrk="1" hangingPunct="1"/>
            <a:endParaRPr lang="en-US" altLang="zh-CN">
              <a:latin typeface="宋体" panose="02010600030101010101" pitchFamily="2" charset="-122"/>
            </a:endParaRPr>
          </a:p>
          <a:p>
            <a:pPr algn="just" eaLnBrk="1" hangingPunct="1"/>
            <a:r>
              <a:rPr lang="zh-CN" altLang="en-US">
                <a:latin typeface="宋体" panose="02010600030101010101" pitchFamily="2" charset="-122"/>
              </a:rPr>
              <a:t>摄像机生成的一维的模拟电信号负责对二维的时变图像进行采样。</a:t>
            </a:r>
          </a:p>
          <a:p>
            <a:pPr algn="just" eaLnBrk="1" hangingPunct="1">
              <a:buFont typeface="Wingdings" panose="05000000000000000000" pitchFamily="2" charset="2"/>
              <a:buNone/>
            </a:pPr>
            <a:endParaRPr lang="en-US" altLang="zh-CN">
              <a:latin typeface="楷体_GB2312"/>
            </a:endParaRPr>
          </a:p>
        </p:txBody>
      </p:sp>
      <p:sp>
        <p:nvSpPr>
          <p:cNvPr id="41987" name="灯片编号占位符 5">
            <a:extLst>
              <a:ext uri="{FF2B5EF4-FFF2-40B4-BE49-F238E27FC236}">
                <a16:creationId xmlns:a16="http://schemas.microsoft.com/office/drawing/2014/main" id="{EF481776-23CF-4F25-A6C2-A39CB4CCEA4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EBF4A5E-FC2F-48DA-823A-9825FEB163D7}" type="slidenum">
              <a:rPr lang="en-US" altLang="zh-CN" sz="1400" smtClean="0">
                <a:latin typeface="Tahoma" panose="020B0604030504040204" pitchFamily="34" charset="0"/>
              </a:rPr>
              <a:pPr>
                <a:lnSpc>
                  <a:spcPct val="100000"/>
                </a:lnSpc>
                <a:spcBef>
                  <a:spcPct val="0"/>
                </a:spcBef>
                <a:buFontTx/>
                <a:buNone/>
              </a:pPr>
              <a:t>16</a:t>
            </a:fld>
            <a:endParaRPr lang="en-US" altLang="zh-CN" sz="1400">
              <a:latin typeface="Tahoma" panose="020B0604030504040204" pitchFamily="34" charset="0"/>
            </a:endParaRPr>
          </a:p>
        </p:txBody>
      </p:sp>
      <p:sp>
        <p:nvSpPr>
          <p:cNvPr id="41988" name="标题 1">
            <a:extLst>
              <a:ext uri="{FF2B5EF4-FFF2-40B4-BE49-F238E27FC236}">
                <a16:creationId xmlns:a16="http://schemas.microsoft.com/office/drawing/2014/main" id="{9837E7E6-924A-48DA-9E57-8F8182001FED}"/>
              </a:ext>
            </a:extLst>
          </p:cNvPr>
          <p:cNvSpPr>
            <a:spLocks noGrp="1"/>
          </p:cNvSpPr>
          <p:nvPr>
            <p:ph type="title"/>
          </p:nvPr>
        </p:nvSpPr>
        <p:spPr/>
        <p:txBody>
          <a:bodyPr/>
          <a:lstStyle/>
          <a:p>
            <a:r>
              <a:rPr lang="en-US" altLang="zh-CN"/>
              <a:t>9.2.1 </a:t>
            </a:r>
            <a:r>
              <a:rPr lang="zh-CN" altLang="en-US"/>
              <a:t>模拟视频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CA34DBB1-C9DC-4972-A182-E5242DDC4EB2}"/>
              </a:ext>
            </a:extLst>
          </p:cNvPr>
          <p:cNvSpPr>
            <a:spLocks noGrp="1"/>
          </p:cNvSpPr>
          <p:nvPr>
            <p:ph type="title"/>
          </p:nvPr>
        </p:nvSpPr>
        <p:spPr/>
        <p:txBody>
          <a:bodyPr/>
          <a:lstStyle/>
          <a:p>
            <a:r>
              <a:rPr lang="en-US" altLang="zh-CN"/>
              <a:t>9.2.1 </a:t>
            </a:r>
            <a:r>
              <a:rPr lang="zh-CN" altLang="en-US"/>
              <a:t>逐行扫描</a:t>
            </a:r>
            <a:r>
              <a:rPr lang="en-US" altLang="zh-CN"/>
              <a:t>(Progressive scanning)</a:t>
            </a:r>
          </a:p>
        </p:txBody>
      </p:sp>
      <p:sp>
        <p:nvSpPr>
          <p:cNvPr id="44035" name="内容占位符 2">
            <a:extLst>
              <a:ext uri="{FF2B5EF4-FFF2-40B4-BE49-F238E27FC236}">
                <a16:creationId xmlns:a16="http://schemas.microsoft.com/office/drawing/2014/main" id="{1A89B9DF-B050-4915-ACC7-604629267F6B}"/>
              </a:ext>
            </a:extLst>
          </p:cNvPr>
          <p:cNvSpPr>
            <a:spLocks noGrp="1"/>
          </p:cNvSpPr>
          <p:nvPr>
            <p:ph idx="1"/>
          </p:nvPr>
        </p:nvSpPr>
        <p:spPr/>
        <p:txBody>
          <a:bodyPr/>
          <a:lstStyle/>
          <a:p>
            <a:r>
              <a:rPr lang="zh-CN" altLang="en-US"/>
              <a:t>按照一定的时间间隔逐行扫描完整的图像帧。</a:t>
            </a:r>
          </a:p>
        </p:txBody>
      </p:sp>
      <p:sp>
        <p:nvSpPr>
          <p:cNvPr id="4" name="灯片编号占位符 3">
            <a:extLst>
              <a:ext uri="{FF2B5EF4-FFF2-40B4-BE49-F238E27FC236}">
                <a16:creationId xmlns:a16="http://schemas.microsoft.com/office/drawing/2014/main" id="{F0E694A4-BB71-404A-992D-731130F01DD1}"/>
              </a:ext>
            </a:extLst>
          </p:cNvPr>
          <p:cNvSpPr>
            <a:spLocks noGrp="1"/>
          </p:cNvSpPr>
          <p:nvPr>
            <p:ph type="sldNum" sz="quarter" idx="12"/>
          </p:nvPr>
        </p:nvSpPr>
        <p:spPr/>
        <p:txBody>
          <a:bodyPr/>
          <a:lstStyle/>
          <a:p>
            <a:pPr>
              <a:defRPr/>
            </a:pPr>
            <a:fld id="{164CFE2E-6EAC-40BC-A68C-C29FB1A00171}" type="slidenum">
              <a:rPr lang="zh-CN" altLang="en-US" smtClean="0"/>
              <a:pPr>
                <a:defRPr/>
              </a:pPr>
              <a:t>17</a:t>
            </a:fld>
            <a:endParaRPr lang="en-US" altLang="zh-CN"/>
          </a:p>
        </p:txBody>
      </p:sp>
      <p:pic>
        <p:nvPicPr>
          <p:cNvPr id="44037" name="图片 4">
            <a:extLst>
              <a:ext uri="{FF2B5EF4-FFF2-40B4-BE49-F238E27FC236}">
                <a16:creationId xmlns:a16="http://schemas.microsoft.com/office/drawing/2014/main" id="{3B578E9E-518A-43BE-818F-A9F3F67B8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362200"/>
            <a:ext cx="5484812"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F3E86EB-E517-4AEB-BD81-A90DB4B2B95E}"/>
              </a:ext>
            </a:extLst>
          </p:cNvPr>
          <p:cNvSpPr txBox="1">
            <a:spLocks noChangeArrowheads="1"/>
          </p:cNvSpPr>
          <p:nvPr/>
        </p:nvSpPr>
        <p:spPr bwMode="auto">
          <a:xfrm>
            <a:off x="6494463" y="3733800"/>
            <a:ext cx="243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应用：高分辨率显示器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E27FC88A-FCEA-4211-9C01-B7238007AC44}"/>
              </a:ext>
            </a:extLst>
          </p:cNvPr>
          <p:cNvSpPr>
            <a:spLocks noGrp="1"/>
          </p:cNvSpPr>
          <p:nvPr>
            <p:ph type="title"/>
          </p:nvPr>
        </p:nvSpPr>
        <p:spPr/>
        <p:txBody>
          <a:bodyPr/>
          <a:lstStyle/>
          <a:p>
            <a:r>
              <a:rPr lang="en-US" altLang="zh-CN"/>
              <a:t>9.2.1 </a:t>
            </a:r>
            <a:r>
              <a:rPr lang="zh-CN" altLang="en-US"/>
              <a:t>隔行扫描</a:t>
            </a:r>
            <a:r>
              <a:rPr lang="en-US" altLang="zh-CN"/>
              <a:t>(Interlaced scanning)</a:t>
            </a:r>
          </a:p>
        </p:txBody>
      </p:sp>
      <p:sp>
        <p:nvSpPr>
          <p:cNvPr id="45059" name="内容占位符 2">
            <a:extLst>
              <a:ext uri="{FF2B5EF4-FFF2-40B4-BE49-F238E27FC236}">
                <a16:creationId xmlns:a16="http://schemas.microsoft.com/office/drawing/2014/main" id="{F6F7F415-4130-4434-A2B7-1F444A9BCFFE}"/>
              </a:ext>
            </a:extLst>
          </p:cNvPr>
          <p:cNvSpPr>
            <a:spLocks noGrp="1"/>
          </p:cNvSpPr>
          <p:nvPr>
            <p:ph idx="1"/>
          </p:nvPr>
        </p:nvSpPr>
        <p:spPr/>
        <p:txBody>
          <a:bodyPr/>
          <a:lstStyle/>
          <a:p>
            <a:r>
              <a:rPr lang="zh-CN" altLang="en-US"/>
              <a:t>先扫描奇数行，再扫描偶数行</a:t>
            </a:r>
          </a:p>
        </p:txBody>
      </p:sp>
      <p:sp>
        <p:nvSpPr>
          <p:cNvPr id="4" name="灯片编号占位符 3">
            <a:extLst>
              <a:ext uri="{FF2B5EF4-FFF2-40B4-BE49-F238E27FC236}">
                <a16:creationId xmlns:a16="http://schemas.microsoft.com/office/drawing/2014/main" id="{7C6EF3ED-E2C7-4F46-8AE1-1B6CEBA48103}"/>
              </a:ext>
            </a:extLst>
          </p:cNvPr>
          <p:cNvSpPr>
            <a:spLocks noGrp="1"/>
          </p:cNvSpPr>
          <p:nvPr>
            <p:ph type="sldNum" sz="quarter" idx="12"/>
          </p:nvPr>
        </p:nvSpPr>
        <p:spPr/>
        <p:txBody>
          <a:bodyPr/>
          <a:lstStyle/>
          <a:p>
            <a:pPr>
              <a:defRPr/>
            </a:pPr>
            <a:fld id="{196B819D-AFCA-4579-9609-D2A51EB10602}" type="slidenum">
              <a:rPr lang="zh-CN" altLang="en-US" smtClean="0"/>
              <a:pPr>
                <a:defRPr/>
              </a:pPr>
              <a:t>18</a:t>
            </a:fld>
            <a:endParaRPr lang="en-US" altLang="zh-CN"/>
          </a:p>
        </p:txBody>
      </p:sp>
      <p:pic>
        <p:nvPicPr>
          <p:cNvPr id="45061" name="图片 4">
            <a:extLst>
              <a:ext uri="{FF2B5EF4-FFF2-40B4-BE49-F238E27FC236}">
                <a16:creationId xmlns:a16="http://schemas.microsoft.com/office/drawing/2014/main" id="{834C67A1-9809-4068-AF16-7AC12B809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743200"/>
            <a:ext cx="47180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01FA4A8D-2CFB-48F0-AF3A-48F5320966B4}"/>
              </a:ext>
            </a:extLst>
          </p:cNvPr>
          <p:cNvSpPr>
            <a:spLocks noGrp="1"/>
          </p:cNvSpPr>
          <p:nvPr>
            <p:ph type="title"/>
          </p:nvPr>
        </p:nvSpPr>
        <p:spPr/>
        <p:txBody>
          <a:bodyPr/>
          <a:lstStyle/>
          <a:p>
            <a:r>
              <a:rPr lang="en-US" altLang="zh-CN"/>
              <a:t>9.2.1 </a:t>
            </a:r>
            <a:r>
              <a:rPr lang="zh-CN" altLang="en-US"/>
              <a:t>隔行扫描</a:t>
            </a:r>
            <a:r>
              <a:rPr lang="en-US" altLang="zh-CN"/>
              <a:t>(Interlaced scanning)</a:t>
            </a:r>
          </a:p>
        </p:txBody>
      </p:sp>
      <p:sp>
        <p:nvSpPr>
          <p:cNvPr id="46083" name="内容占位符 2">
            <a:extLst>
              <a:ext uri="{FF2B5EF4-FFF2-40B4-BE49-F238E27FC236}">
                <a16:creationId xmlns:a16="http://schemas.microsoft.com/office/drawing/2014/main" id="{1D0D0655-6369-432F-A6C3-6CD9C780C3CA}"/>
              </a:ext>
            </a:extLst>
          </p:cNvPr>
          <p:cNvSpPr>
            <a:spLocks noGrp="1"/>
          </p:cNvSpPr>
          <p:nvPr>
            <p:ph idx="1"/>
          </p:nvPr>
        </p:nvSpPr>
        <p:spPr/>
        <p:txBody>
          <a:bodyPr/>
          <a:lstStyle/>
          <a:p>
            <a:r>
              <a:rPr lang="zh-CN" altLang="en-US"/>
              <a:t>这样产生“奇数场”和“偶数场” ，两个场组成一个帧。</a:t>
            </a:r>
          </a:p>
        </p:txBody>
      </p:sp>
      <p:sp>
        <p:nvSpPr>
          <p:cNvPr id="4" name="灯片编号占位符 3">
            <a:extLst>
              <a:ext uri="{FF2B5EF4-FFF2-40B4-BE49-F238E27FC236}">
                <a16:creationId xmlns:a16="http://schemas.microsoft.com/office/drawing/2014/main" id="{85D90C73-A56C-48C7-B0B7-162559B96546}"/>
              </a:ext>
            </a:extLst>
          </p:cNvPr>
          <p:cNvSpPr>
            <a:spLocks noGrp="1"/>
          </p:cNvSpPr>
          <p:nvPr>
            <p:ph type="sldNum" sz="quarter" idx="12"/>
          </p:nvPr>
        </p:nvSpPr>
        <p:spPr/>
        <p:txBody>
          <a:bodyPr/>
          <a:lstStyle/>
          <a:p>
            <a:pPr>
              <a:defRPr/>
            </a:pPr>
            <a:fld id="{00CD7A4D-E7B9-414A-A3D0-C792BBCEEBA4}" type="slidenum">
              <a:rPr lang="zh-CN" altLang="en-US" smtClean="0"/>
              <a:pPr>
                <a:defRPr/>
              </a:pPr>
              <a:t>19</a:t>
            </a:fld>
            <a:endParaRPr lang="en-US" altLang="zh-CN"/>
          </a:p>
        </p:txBody>
      </p:sp>
      <p:pic>
        <p:nvPicPr>
          <p:cNvPr id="46085" name="图片 6">
            <a:extLst>
              <a:ext uri="{FF2B5EF4-FFF2-40B4-BE49-F238E27FC236}">
                <a16:creationId xmlns:a16="http://schemas.microsoft.com/office/drawing/2014/main" id="{7E9B62C5-7039-41F6-BF54-85146A8B1C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760663"/>
            <a:ext cx="50292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图片 7">
            <a:extLst>
              <a:ext uri="{FF2B5EF4-FFF2-40B4-BE49-F238E27FC236}">
                <a16:creationId xmlns:a16="http://schemas.microsoft.com/office/drawing/2014/main" id="{E939EDA4-83CB-4A4C-A663-E67126069D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4763" y="4789488"/>
            <a:ext cx="283527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BFC3C224-FE65-4988-8A82-9040440E0602}"/>
              </a:ext>
            </a:extLst>
          </p:cNvPr>
          <p:cNvSpPr txBox="1">
            <a:spLocks noChangeArrowheads="1"/>
          </p:cNvSpPr>
          <p:nvPr/>
        </p:nvSpPr>
        <p:spPr bwMode="auto">
          <a:xfrm>
            <a:off x="6450013" y="4827588"/>
            <a:ext cx="2800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应用：电视、某些显示器、多媒体标准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9D4DF7FC-B4C1-4AF5-A5A7-86A12C630E46}"/>
              </a:ext>
            </a:extLst>
          </p:cNvPr>
          <p:cNvSpPr>
            <a:spLocks noGrp="1"/>
          </p:cNvSpPr>
          <p:nvPr>
            <p:ph type="title"/>
          </p:nvPr>
        </p:nvSpPr>
        <p:spPr/>
        <p:txBody>
          <a:bodyPr/>
          <a:lstStyle/>
          <a:p>
            <a:r>
              <a:rPr lang="zh-CN" altLang="en-US"/>
              <a:t>目录</a:t>
            </a:r>
          </a:p>
        </p:txBody>
      </p:sp>
      <p:sp>
        <p:nvSpPr>
          <p:cNvPr id="22531" name="内容占位符 2">
            <a:extLst>
              <a:ext uri="{FF2B5EF4-FFF2-40B4-BE49-F238E27FC236}">
                <a16:creationId xmlns:a16="http://schemas.microsoft.com/office/drawing/2014/main" id="{8E8434CB-AC70-4098-9E3A-A2A2F8863967}"/>
              </a:ext>
            </a:extLst>
          </p:cNvPr>
          <p:cNvSpPr>
            <a:spLocks noGrp="1"/>
          </p:cNvSpPr>
          <p:nvPr>
            <p:ph sz="half" idx="1"/>
          </p:nvPr>
        </p:nvSpPr>
        <p:spPr/>
        <p:txBody>
          <a:bodyPr/>
          <a:lstStyle/>
          <a:p>
            <a:pPr>
              <a:defRPr/>
            </a:pPr>
            <a:endParaRPr lang="en-US" altLang="zh-CN"/>
          </a:p>
          <a:p>
            <a:pPr>
              <a:defRPr/>
            </a:pPr>
            <a:r>
              <a:rPr lang="en-US" altLang="zh-CN"/>
              <a:t>9.1 </a:t>
            </a:r>
            <a:r>
              <a:rPr lang="zh-CN" altLang="en-US" dirty="0"/>
              <a:t>电视简介</a:t>
            </a:r>
            <a:endParaRPr lang="en-US" altLang="zh-CN" dirty="0"/>
          </a:p>
          <a:p>
            <a:pPr>
              <a:defRPr/>
            </a:pPr>
            <a:r>
              <a:rPr lang="en-US" altLang="zh-CN" dirty="0"/>
              <a:t>9.2 </a:t>
            </a:r>
            <a:r>
              <a:rPr lang="zh-CN" altLang="en-US" dirty="0"/>
              <a:t>模拟彩色电视</a:t>
            </a:r>
            <a:endParaRPr lang="en-US" altLang="zh-CN" dirty="0"/>
          </a:p>
          <a:p>
            <a:pPr lvl="1">
              <a:defRPr/>
            </a:pPr>
            <a:r>
              <a:rPr lang="en-US" altLang="zh-CN" dirty="0"/>
              <a:t>9.2.1 </a:t>
            </a:r>
            <a:r>
              <a:rPr lang="zh-CN" altLang="en-US" dirty="0"/>
              <a:t>模拟彩色电视制</a:t>
            </a:r>
            <a:endParaRPr lang="en-US" altLang="zh-CN" dirty="0"/>
          </a:p>
          <a:p>
            <a:pPr lvl="1">
              <a:defRPr/>
            </a:pPr>
            <a:r>
              <a:rPr lang="en-US" altLang="zh-CN" dirty="0"/>
              <a:t>9.2.2 </a:t>
            </a:r>
            <a:r>
              <a:rPr lang="zh-CN" altLang="en-US" dirty="0"/>
              <a:t>电视扫描与同步</a:t>
            </a:r>
            <a:endParaRPr lang="en-US" altLang="zh-CN" dirty="0"/>
          </a:p>
          <a:p>
            <a:pPr lvl="1">
              <a:defRPr/>
            </a:pPr>
            <a:r>
              <a:rPr lang="en-US" altLang="zh-CN" dirty="0"/>
              <a:t>9.2.3 </a:t>
            </a:r>
            <a:r>
              <a:rPr lang="zh-CN" altLang="en-US" dirty="0"/>
              <a:t>彩色电视信号的类型</a:t>
            </a:r>
            <a:endParaRPr lang="en-US" altLang="zh-CN" dirty="0"/>
          </a:p>
          <a:p>
            <a:pPr marL="457200" lvl="1" indent="0">
              <a:buFont typeface="Arial" panose="020B0604020202020204" pitchFamily="34" charset="0"/>
              <a:buNone/>
              <a:defRPr/>
            </a:pPr>
            <a:endParaRPr lang="en-US" altLang="zh-CN" dirty="0"/>
          </a:p>
        </p:txBody>
      </p:sp>
      <p:sp>
        <p:nvSpPr>
          <p:cNvPr id="22532" name="内容占位符 3">
            <a:extLst>
              <a:ext uri="{FF2B5EF4-FFF2-40B4-BE49-F238E27FC236}">
                <a16:creationId xmlns:a16="http://schemas.microsoft.com/office/drawing/2014/main" id="{4935C10D-D588-481D-92FB-D72350B94447}"/>
              </a:ext>
            </a:extLst>
          </p:cNvPr>
          <p:cNvSpPr>
            <a:spLocks noGrp="1"/>
          </p:cNvSpPr>
          <p:nvPr>
            <p:ph sz="half" idx="2"/>
          </p:nvPr>
        </p:nvSpPr>
        <p:spPr/>
        <p:txBody>
          <a:bodyPr/>
          <a:lstStyle/>
          <a:p>
            <a:endParaRPr lang="en-US" altLang="zh-CN"/>
          </a:p>
          <a:p>
            <a:r>
              <a:rPr lang="en-US" altLang="zh-CN"/>
              <a:t>9.3 </a:t>
            </a:r>
            <a:r>
              <a:rPr lang="zh-CN" altLang="en-US"/>
              <a:t>数字电视</a:t>
            </a:r>
            <a:endParaRPr lang="en-US" altLang="zh-CN"/>
          </a:p>
          <a:p>
            <a:pPr lvl="1"/>
            <a:r>
              <a:rPr lang="en-US" altLang="zh-CN"/>
              <a:t>9.3.1 </a:t>
            </a:r>
            <a:r>
              <a:rPr lang="zh-CN" altLang="en-US"/>
              <a:t>电视图像数字化</a:t>
            </a:r>
            <a:endParaRPr lang="en-US" altLang="zh-CN"/>
          </a:p>
          <a:p>
            <a:pPr lvl="1"/>
            <a:r>
              <a:rPr lang="en-US" altLang="zh-CN"/>
              <a:t>9.3.2 </a:t>
            </a:r>
            <a:r>
              <a:rPr lang="zh-CN" altLang="en-US"/>
              <a:t>图像子采样</a:t>
            </a:r>
            <a:endParaRPr lang="en-US" altLang="zh-CN"/>
          </a:p>
          <a:p>
            <a:pPr lvl="1"/>
            <a:r>
              <a:rPr lang="en-US" altLang="zh-CN"/>
              <a:t>9.3.3 </a:t>
            </a:r>
            <a:r>
              <a:rPr lang="zh-CN" altLang="en-US"/>
              <a:t>数字电视原理及标准</a:t>
            </a:r>
            <a:endParaRPr lang="en-US" altLang="zh-CN"/>
          </a:p>
          <a:p>
            <a:pPr lvl="1"/>
            <a:r>
              <a:rPr lang="en-US" altLang="zh-CN"/>
              <a:t>9.3.4 </a:t>
            </a:r>
            <a:r>
              <a:rPr lang="zh-CN" altLang="en-US"/>
              <a:t>数字电视图像格式</a:t>
            </a:r>
            <a:endParaRPr lang="en-US" altLang="zh-CN"/>
          </a:p>
        </p:txBody>
      </p:sp>
      <p:sp>
        <p:nvSpPr>
          <p:cNvPr id="22533" name="灯片编号占位符 6">
            <a:extLst>
              <a:ext uri="{FF2B5EF4-FFF2-40B4-BE49-F238E27FC236}">
                <a16:creationId xmlns:a16="http://schemas.microsoft.com/office/drawing/2014/main" id="{65067D32-3AFA-4CAD-8481-08106674497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BD8F63F-F7C6-44DA-AFDE-E49F43BEF43D}" type="slidenum">
              <a:rPr lang="en-US" altLang="zh-CN" sz="1400" smtClean="0">
                <a:latin typeface="Tahoma" panose="020B0604030504040204" pitchFamily="34" charset="0"/>
              </a:rPr>
              <a:pPr>
                <a:lnSpc>
                  <a:spcPct val="100000"/>
                </a:lnSpc>
                <a:spcBef>
                  <a:spcPct val="0"/>
                </a:spcBef>
                <a:buFontTx/>
                <a:buNone/>
              </a:pPr>
              <a:t>2</a:t>
            </a:fld>
            <a:endParaRPr lang="en-US" altLang="zh-CN" sz="1400">
              <a:latin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0865B67D-A3A0-4E3C-BD5A-4A7787293768}"/>
              </a:ext>
            </a:extLst>
          </p:cNvPr>
          <p:cNvSpPr>
            <a:spLocks noGrp="1"/>
          </p:cNvSpPr>
          <p:nvPr>
            <p:ph type="title"/>
          </p:nvPr>
        </p:nvSpPr>
        <p:spPr/>
        <p:txBody>
          <a:bodyPr/>
          <a:lstStyle/>
          <a:p>
            <a:r>
              <a:rPr lang="en-US" altLang="zh-CN"/>
              <a:t>9.2.1 </a:t>
            </a:r>
            <a:r>
              <a:rPr lang="zh-CN" altLang="en-US"/>
              <a:t>隔行扫描</a:t>
            </a:r>
            <a:r>
              <a:rPr lang="en-US" altLang="zh-CN"/>
              <a:t>(Interlaced scanning)</a:t>
            </a:r>
          </a:p>
        </p:txBody>
      </p:sp>
      <p:sp>
        <p:nvSpPr>
          <p:cNvPr id="47107" name="内容占位符 2">
            <a:extLst>
              <a:ext uri="{FF2B5EF4-FFF2-40B4-BE49-F238E27FC236}">
                <a16:creationId xmlns:a16="http://schemas.microsoft.com/office/drawing/2014/main" id="{EA89BF88-180B-4473-BC7D-30F5FFD04C1F}"/>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42A23577-8B42-4CC1-9B6F-5C114E3F2C94}"/>
              </a:ext>
            </a:extLst>
          </p:cNvPr>
          <p:cNvSpPr>
            <a:spLocks noGrp="1"/>
          </p:cNvSpPr>
          <p:nvPr>
            <p:ph type="sldNum" sz="quarter" idx="12"/>
          </p:nvPr>
        </p:nvSpPr>
        <p:spPr/>
        <p:txBody>
          <a:bodyPr/>
          <a:lstStyle/>
          <a:p>
            <a:pPr>
              <a:defRPr/>
            </a:pPr>
            <a:fld id="{663DC0D3-5DE0-435E-975E-B73B69A6E3B5}" type="slidenum">
              <a:rPr lang="zh-CN" altLang="en-US" smtClean="0"/>
              <a:pPr>
                <a:defRPr/>
              </a:pPr>
              <a:t>20</a:t>
            </a:fld>
            <a:endParaRPr lang="en-US" altLang="zh-CN"/>
          </a:p>
        </p:txBody>
      </p:sp>
      <p:pic>
        <p:nvPicPr>
          <p:cNvPr id="5" name="Picture 3" descr="helidif.jpg">
            <a:extLst>
              <a:ext uri="{FF2B5EF4-FFF2-40B4-BE49-F238E27FC236}">
                <a16:creationId xmlns:a16="http://schemas.microsoft.com/office/drawing/2014/main" id="{79563AAD-ED58-4343-8138-3822BA30DC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4171950"/>
            <a:ext cx="2214563"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elibot.jpg">
            <a:extLst>
              <a:ext uri="{FF2B5EF4-FFF2-40B4-BE49-F238E27FC236}">
                <a16:creationId xmlns:a16="http://schemas.microsoft.com/office/drawing/2014/main" id="{E43F3C9E-34DE-437D-8347-93F7923E2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600200"/>
            <a:ext cx="27622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6" descr="heliclip6.bmp">
            <a:extLst>
              <a:ext uri="{FF2B5EF4-FFF2-40B4-BE49-F238E27FC236}">
                <a16:creationId xmlns:a16="http://schemas.microsoft.com/office/drawing/2014/main" id="{60764500-2C0C-435F-8B38-733EC8D0E5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0913" y="4171950"/>
            <a:ext cx="2190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7" descr="heliclip5.bmp">
            <a:extLst>
              <a:ext uri="{FF2B5EF4-FFF2-40B4-BE49-F238E27FC236}">
                <a16:creationId xmlns:a16="http://schemas.microsoft.com/office/drawing/2014/main" id="{33F60050-E737-42B1-A7DC-8AFFE0062B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6288" y="4171950"/>
            <a:ext cx="2190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78E7AD8-A272-4F5F-B5F0-EBC7F9F79B96}"/>
              </a:ext>
            </a:extLst>
          </p:cNvPr>
          <p:cNvSpPr txBox="1">
            <a:spLocks noChangeArrowheads="1"/>
          </p:cNvSpPr>
          <p:nvPr/>
        </p:nvSpPr>
        <p:spPr bwMode="auto">
          <a:xfrm>
            <a:off x="4419600" y="3743325"/>
            <a:ext cx="47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rebuchet MS" panose="020B0603020202020204" pitchFamily="34" charset="0"/>
              </a:rPr>
              <a:t>(a)</a:t>
            </a:r>
          </a:p>
        </p:txBody>
      </p:sp>
      <p:sp>
        <p:nvSpPr>
          <p:cNvPr id="47114" name="TextBox 9">
            <a:extLst>
              <a:ext uri="{FF2B5EF4-FFF2-40B4-BE49-F238E27FC236}">
                <a16:creationId xmlns:a16="http://schemas.microsoft.com/office/drawing/2014/main" id="{A63BC1B3-9917-4A25-BDAF-7FEBC2BA8E98}"/>
              </a:ext>
            </a:extLst>
          </p:cNvPr>
          <p:cNvSpPr txBox="1">
            <a:spLocks noChangeArrowheads="1"/>
          </p:cNvSpPr>
          <p:nvPr/>
        </p:nvSpPr>
        <p:spPr bwMode="auto">
          <a:xfrm>
            <a:off x="1562100" y="5886450"/>
            <a:ext cx="48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rebuchet MS" panose="020B0603020202020204" pitchFamily="34" charset="0"/>
              </a:rPr>
              <a:t>(b)</a:t>
            </a:r>
          </a:p>
        </p:txBody>
      </p:sp>
      <p:sp>
        <p:nvSpPr>
          <p:cNvPr id="47115" name="TextBox 10">
            <a:extLst>
              <a:ext uri="{FF2B5EF4-FFF2-40B4-BE49-F238E27FC236}">
                <a16:creationId xmlns:a16="http://schemas.microsoft.com/office/drawing/2014/main" id="{2BB15B38-5813-4A9A-A3D3-1E2537FD62BF}"/>
              </a:ext>
            </a:extLst>
          </p:cNvPr>
          <p:cNvSpPr txBox="1">
            <a:spLocks noChangeArrowheads="1"/>
          </p:cNvSpPr>
          <p:nvPr/>
        </p:nvSpPr>
        <p:spPr bwMode="auto">
          <a:xfrm>
            <a:off x="4348163" y="5886450"/>
            <a:ext cx="468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rebuchet MS" panose="020B0603020202020204" pitchFamily="34" charset="0"/>
              </a:rPr>
              <a:t>(c)</a:t>
            </a:r>
          </a:p>
        </p:txBody>
      </p:sp>
      <p:sp>
        <p:nvSpPr>
          <p:cNvPr id="12" name="TextBox 11">
            <a:extLst>
              <a:ext uri="{FF2B5EF4-FFF2-40B4-BE49-F238E27FC236}">
                <a16:creationId xmlns:a16="http://schemas.microsoft.com/office/drawing/2014/main" id="{EA7C2B33-0928-4A37-9864-99090F45CBE1}"/>
              </a:ext>
            </a:extLst>
          </p:cNvPr>
          <p:cNvSpPr txBox="1">
            <a:spLocks noChangeArrowheads="1"/>
          </p:cNvSpPr>
          <p:nvPr/>
        </p:nvSpPr>
        <p:spPr bwMode="auto">
          <a:xfrm>
            <a:off x="6991350" y="5886450"/>
            <a:ext cx="48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rebuchet MS" panose="020B0603020202020204" pitchFamily="34" charset="0"/>
              </a:rPr>
              <a:t>(d)</a:t>
            </a:r>
          </a:p>
        </p:txBody>
      </p:sp>
      <p:sp>
        <p:nvSpPr>
          <p:cNvPr id="47117" name="矩形 12">
            <a:extLst>
              <a:ext uri="{FF2B5EF4-FFF2-40B4-BE49-F238E27FC236}">
                <a16:creationId xmlns:a16="http://schemas.microsoft.com/office/drawing/2014/main" id="{8542908E-A03D-4561-9246-6648D96CDB79}"/>
              </a:ext>
            </a:extLst>
          </p:cNvPr>
          <p:cNvSpPr>
            <a:spLocks noChangeArrowheads="1"/>
          </p:cNvSpPr>
          <p:nvPr/>
        </p:nvSpPr>
        <p:spPr bwMode="auto">
          <a:xfrm>
            <a:off x="1249363" y="61769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奇数场</a:t>
            </a:r>
          </a:p>
        </p:txBody>
      </p:sp>
      <p:sp>
        <p:nvSpPr>
          <p:cNvPr id="47118" name="矩形 13">
            <a:extLst>
              <a:ext uri="{FF2B5EF4-FFF2-40B4-BE49-F238E27FC236}">
                <a16:creationId xmlns:a16="http://schemas.microsoft.com/office/drawing/2014/main" id="{266F790F-9AE7-46E2-B5FE-A21F0DF42425}"/>
              </a:ext>
            </a:extLst>
          </p:cNvPr>
          <p:cNvSpPr>
            <a:spLocks noChangeArrowheads="1"/>
          </p:cNvSpPr>
          <p:nvPr/>
        </p:nvSpPr>
        <p:spPr bwMode="auto">
          <a:xfrm>
            <a:off x="4017963" y="61769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偶数场</a:t>
            </a:r>
          </a:p>
        </p:txBody>
      </p:sp>
      <p:sp>
        <p:nvSpPr>
          <p:cNvPr id="16" name="矩形 15">
            <a:extLst>
              <a:ext uri="{FF2B5EF4-FFF2-40B4-BE49-F238E27FC236}">
                <a16:creationId xmlns:a16="http://schemas.microsoft.com/office/drawing/2014/main" id="{A782D2E8-4EBE-4173-B42E-A718713ACEE7}"/>
              </a:ext>
            </a:extLst>
          </p:cNvPr>
          <p:cNvSpPr>
            <a:spLocks noChangeArrowheads="1"/>
          </p:cNvSpPr>
          <p:nvPr/>
        </p:nvSpPr>
        <p:spPr bwMode="auto">
          <a:xfrm>
            <a:off x="6562725" y="617220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两场的差别</a:t>
            </a:r>
          </a:p>
        </p:txBody>
      </p:sp>
      <p:sp>
        <p:nvSpPr>
          <p:cNvPr id="17" name="矩形 16">
            <a:extLst>
              <a:ext uri="{FF2B5EF4-FFF2-40B4-BE49-F238E27FC236}">
                <a16:creationId xmlns:a16="http://schemas.microsoft.com/office/drawing/2014/main" id="{21985BAF-4D8F-4F50-82A5-C320F516BB61}"/>
              </a:ext>
            </a:extLst>
          </p:cNvPr>
          <p:cNvSpPr>
            <a:spLocks noChangeArrowheads="1"/>
          </p:cNvSpPr>
          <p:nvPr/>
        </p:nvSpPr>
        <p:spPr bwMode="auto">
          <a:xfrm>
            <a:off x="4816475" y="36909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视频帧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6D5B3312-31F1-46A5-B35E-77C2F927FA6C}"/>
              </a:ext>
            </a:extLst>
          </p:cNvPr>
          <p:cNvSpPr>
            <a:spLocks noGrp="1"/>
          </p:cNvSpPr>
          <p:nvPr>
            <p:ph type="title"/>
          </p:nvPr>
        </p:nvSpPr>
        <p:spPr/>
        <p:txBody>
          <a:bodyPr/>
          <a:lstStyle/>
          <a:p>
            <a:r>
              <a:rPr lang="en-US" altLang="zh-CN"/>
              <a:t>9.2.1 </a:t>
            </a:r>
            <a:r>
              <a:rPr lang="zh-CN" altLang="en-US"/>
              <a:t>电视扫描和同步</a:t>
            </a:r>
          </a:p>
        </p:txBody>
      </p:sp>
      <p:sp>
        <p:nvSpPr>
          <p:cNvPr id="48131" name="内容占位符 2">
            <a:extLst>
              <a:ext uri="{FF2B5EF4-FFF2-40B4-BE49-F238E27FC236}">
                <a16:creationId xmlns:a16="http://schemas.microsoft.com/office/drawing/2014/main" id="{8EAF1886-142E-4830-AA03-1285F6950B49}"/>
              </a:ext>
            </a:extLst>
          </p:cNvPr>
          <p:cNvSpPr>
            <a:spLocks noGrp="1"/>
          </p:cNvSpPr>
          <p:nvPr>
            <p:ph idx="1"/>
          </p:nvPr>
        </p:nvSpPr>
        <p:spPr/>
        <p:txBody>
          <a:bodyPr/>
          <a:lstStyle/>
          <a:p>
            <a:r>
              <a:rPr lang="zh-CN" altLang="en-US"/>
              <a:t>电压信号是一维的，如何知道视频新的一行什么时间开始呢？</a:t>
            </a:r>
          </a:p>
        </p:txBody>
      </p:sp>
      <p:sp>
        <p:nvSpPr>
          <p:cNvPr id="4" name="灯片编号占位符 3">
            <a:extLst>
              <a:ext uri="{FF2B5EF4-FFF2-40B4-BE49-F238E27FC236}">
                <a16:creationId xmlns:a16="http://schemas.microsoft.com/office/drawing/2014/main" id="{F373506E-9D0F-4DD6-AFD0-98DB7059322F}"/>
              </a:ext>
            </a:extLst>
          </p:cNvPr>
          <p:cNvSpPr>
            <a:spLocks noGrp="1"/>
          </p:cNvSpPr>
          <p:nvPr>
            <p:ph type="sldNum" sz="quarter" idx="12"/>
          </p:nvPr>
        </p:nvSpPr>
        <p:spPr/>
        <p:txBody>
          <a:bodyPr/>
          <a:lstStyle/>
          <a:p>
            <a:pPr>
              <a:defRPr/>
            </a:pPr>
            <a:fld id="{D5E49578-E294-4A7C-AF99-362F6084DFE9}" type="slidenum">
              <a:rPr lang="zh-CN" altLang="en-US" smtClean="0"/>
              <a:pPr>
                <a:defRPr/>
              </a:pPr>
              <a:t>21</a:t>
            </a:fld>
            <a:endParaRPr lang="en-US" altLang="zh-CN"/>
          </a:p>
        </p:txBody>
      </p:sp>
      <p:pic>
        <p:nvPicPr>
          <p:cNvPr id="5" name="图片 4">
            <a:extLst>
              <a:ext uri="{FF2B5EF4-FFF2-40B4-BE49-F238E27FC236}">
                <a16:creationId xmlns:a16="http://schemas.microsoft.com/office/drawing/2014/main" id="{CA85494C-493D-450C-89B4-5A3DD2E904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70175"/>
            <a:ext cx="70104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212C033E-8733-4EDC-B141-6A8F5E9CDBB3}"/>
              </a:ext>
            </a:extLst>
          </p:cNvPr>
          <p:cNvSpPr txBox="1">
            <a:spLocks noChangeArrowheads="1"/>
          </p:cNvSpPr>
          <p:nvPr/>
        </p:nvSpPr>
        <p:spPr bwMode="auto">
          <a:xfrm>
            <a:off x="2587625" y="61785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水平回扫</a:t>
            </a:r>
          </a:p>
        </p:txBody>
      </p:sp>
      <p:sp>
        <p:nvSpPr>
          <p:cNvPr id="7" name="文本框 6">
            <a:extLst>
              <a:ext uri="{FF2B5EF4-FFF2-40B4-BE49-F238E27FC236}">
                <a16:creationId xmlns:a16="http://schemas.microsoft.com/office/drawing/2014/main" id="{B9B922CA-73F4-4EF4-BFA6-BC46179AFA89}"/>
              </a:ext>
            </a:extLst>
          </p:cNvPr>
          <p:cNvSpPr txBox="1">
            <a:spLocks noChangeArrowheads="1"/>
          </p:cNvSpPr>
          <p:nvPr/>
        </p:nvSpPr>
        <p:spPr bwMode="auto">
          <a:xfrm>
            <a:off x="4629150" y="617855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有效行信号</a:t>
            </a:r>
          </a:p>
        </p:txBody>
      </p:sp>
      <p:sp>
        <p:nvSpPr>
          <p:cNvPr id="8" name="文本框 7">
            <a:extLst>
              <a:ext uri="{FF2B5EF4-FFF2-40B4-BE49-F238E27FC236}">
                <a16:creationId xmlns:a16="http://schemas.microsoft.com/office/drawing/2014/main" id="{252AA9D3-1BF3-4DF1-8F79-36CB46259D4D}"/>
              </a:ext>
            </a:extLst>
          </p:cNvPr>
          <p:cNvSpPr txBox="1">
            <a:spLocks noChangeArrowheads="1"/>
          </p:cNvSpPr>
          <p:nvPr/>
        </p:nvSpPr>
        <p:spPr bwMode="auto">
          <a:xfrm>
            <a:off x="339725" y="4953000"/>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同步</a:t>
            </a:r>
          </a:p>
        </p:txBody>
      </p:sp>
      <p:sp>
        <p:nvSpPr>
          <p:cNvPr id="9" name="文本框 8">
            <a:extLst>
              <a:ext uri="{FF2B5EF4-FFF2-40B4-BE49-F238E27FC236}">
                <a16:creationId xmlns:a16="http://schemas.microsoft.com/office/drawing/2014/main" id="{7B55AE33-F3A2-43EE-9B4B-BA3E16D8A36F}"/>
              </a:ext>
            </a:extLst>
          </p:cNvPr>
          <p:cNvSpPr txBox="1">
            <a:spLocks noChangeArrowheads="1"/>
          </p:cNvSpPr>
          <p:nvPr/>
        </p:nvSpPr>
        <p:spPr bwMode="auto">
          <a:xfrm>
            <a:off x="636588" y="4237038"/>
            <a:ext cx="106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消隐</a:t>
            </a:r>
          </a:p>
        </p:txBody>
      </p:sp>
      <p:pic>
        <p:nvPicPr>
          <p:cNvPr id="2" name="图片 1">
            <a:extLst>
              <a:ext uri="{FF2B5EF4-FFF2-40B4-BE49-F238E27FC236}">
                <a16:creationId xmlns:a16="http://schemas.microsoft.com/office/drawing/2014/main" id="{4776A626-45D9-432D-9384-3A85D73E3C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63513"/>
            <a:ext cx="2751138"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67AB2CBC-E37D-4979-B07C-1A773B26EE7A}"/>
              </a:ext>
            </a:extLst>
          </p:cNvPr>
          <p:cNvSpPr>
            <a:spLocks noGrp="1"/>
          </p:cNvSpPr>
          <p:nvPr>
            <p:ph type="title"/>
          </p:nvPr>
        </p:nvSpPr>
        <p:spPr/>
        <p:txBody>
          <a:bodyPr/>
          <a:lstStyle/>
          <a:p>
            <a:pPr eaLnBrk="1" hangingPunct="1"/>
            <a:r>
              <a:rPr lang="en-US" altLang="zh-CN"/>
              <a:t>9.2.2 </a:t>
            </a:r>
            <a:r>
              <a:rPr lang="zh-CN" altLang="en-US"/>
              <a:t>模拟彩色电视制</a:t>
            </a:r>
            <a:endParaRPr lang="en-US" altLang="zh-CN"/>
          </a:p>
        </p:txBody>
      </p:sp>
      <p:sp>
        <p:nvSpPr>
          <p:cNvPr id="24582" name="Rectangle 5">
            <a:extLst>
              <a:ext uri="{FF2B5EF4-FFF2-40B4-BE49-F238E27FC236}">
                <a16:creationId xmlns:a16="http://schemas.microsoft.com/office/drawing/2014/main" id="{D315F901-8589-44C1-B6AF-D0B2863CE1BA}"/>
              </a:ext>
            </a:extLst>
          </p:cNvPr>
          <p:cNvSpPr>
            <a:spLocks noGrp="1"/>
          </p:cNvSpPr>
          <p:nvPr>
            <p:ph idx="1"/>
          </p:nvPr>
        </p:nvSpPr>
        <p:spPr/>
        <p:txBody>
          <a:body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lvl="1" eaLnBrk="1" hangingPunct="1"/>
            <a:endParaRPr lang="en-US" altLang="zh-CN"/>
          </a:p>
          <a:p>
            <a:pPr lvl="1" eaLnBrk="1" hangingPunct="1"/>
            <a:endParaRPr lang="en-US" altLang="zh-CN"/>
          </a:p>
          <a:p>
            <a:pPr lvl="1" eaLnBrk="1" hangingPunct="1"/>
            <a:r>
              <a:rPr lang="zh-CN" altLang="en-US"/>
              <a:t>使用</a:t>
            </a:r>
            <a:r>
              <a:rPr lang="en-US" altLang="zh-CN"/>
              <a:t>Y</a:t>
            </a:r>
            <a:r>
              <a:rPr lang="zh-CN" altLang="en-US"/>
              <a:t>（亮度）和</a:t>
            </a:r>
            <a:r>
              <a:rPr lang="en-US" altLang="zh-CN"/>
              <a:t>C1</a:t>
            </a:r>
            <a:r>
              <a:rPr lang="zh-CN" altLang="en-US"/>
              <a:t>，</a:t>
            </a:r>
            <a:r>
              <a:rPr lang="en-US" altLang="zh-CN"/>
              <a:t>C2</a:t>
            </a:r>
            <a:r>
              <a:rPr lang="zh-CN" altLang="en-US"/>
              <a:t>（色差）传输的优点：</a:t>
            </a:r>
          </a:p>
          <a:p>
            <a:pPr lvl="2" eaLnBrk="1" hangingPunct="1"/>
            <a:r>
              <a:rPr lang="zh-CN" altLang="en-US"/>
              <a:t>亮度和色差相互独立，黑白电视亦可接收彩色电视信号</a:t>
            </a:r>
          </a:p>
          <a:p>
            <a:pPr lvl="2" eaLnBrk="1" hangingPunct="1"/>
            <a:r>
              <a:rPr lang="zh-CN" altLang="en-US"/>
              <a:t>可利用人的视觉特性来节省信号的带宽和功率</a:t>
            </a:r>
          </a:p>
        </p:txBody>
      </p:sp>
      <p:sp>
        <p:nvSpPr>
          <p:cNvPr id="49156" name="灯片编号占位符 6">
            <a:extLst>
              <a:ext uri="{FF2B5EF4-FFF2-40B4-BE49-F238E27FC236}">
                <a16:creationId xmlns:a16="http://schemas.microsoft.com/office/drawing/2014/main" id="{07BEF4DD-1F5E-4230-81BB-282DCC6061E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6DE716D-F4F1-418D-8FC4-B9E64ED34EFB}" type="slidenum">
              <a:rPr lang="en-US" altLang="zh-CN" sz="1400" smtClean="0">
                <a:latin typeface="Tahoma" panose="020B0604030504040204" pitchFamily="34" charset="0"/>
              </a:rPr>
              <a:pPr>
                <a:lnSpc>
                  <a:spcPct val="100000"/>
                </a:lnSpc>
                <a:spcBef>
                  <a:spcPct val="0"/>
                </a:spcBef>
                <a:buFontTx/>
                <a:buNone/>
              </a:pPr>
              <a:t>22</a:t>
            </a:fld>
            <a:endParaRPr lang="en-US" altLang="zh-CN" sz="1400">
              <a:latin typeface="Tahoma" panose="020B0604030504040204" pitchFamily="34" charset="0"/>
            </a:endParaRPr>
          </a:p>
        </p:txBody>
      </p:sp>
      <p:graphicFrame>
        <p:nvGraphicFramePr>
          <p:cNvPr id="24584" name="Object 7">
            <a:extLst>
              <a:ext uri="{FF2B5EF4-FFF2-40B4-BE49-F238E27FC236}">
                <a16:creationId xmlns:a16="http://schemas.microsoft.com/office/drawing/2014/main" id="{55930588-FBA0-4655-AC53-8DCC203EC703}"/>
              </a:ext>
            </a:extLst>
          </p:cNvPr>
          <p:cNvGraphicFramePr>
            <a:graphicFrameLocks noChangeAspect="1"/>
          </p:cNvGraphicFramePr>
          <p:nvPr/>
        </p:nvGraphicFramePr>
        <p:xfrm>
          <a:off x="0" y="2057400"/>
          <a:ext cx="8791575" cy="2230438"/>
        </p:xfrm>
        <a:graphic>
          <a:graphicData uri="http://schemas.openxmlformats.org/presentationml/2006/ole">
            <mc:AlternateContent xmlns:mc="http://schemas.openxmlformats.org/markup-compatibility/2006">
              <mc:Choice xmlns:v="urn:schemas-microsoft-com:vml" Requires="v">
                <p:oleObj spid="_x0000_s49171" name="Visio" r:id="rId4" imgW="8488286" imgH="2157219" progId="Visio.Drawing.11">
                  <p:embed/>
                </p:oleObj>
              </mc:Choice>
              <mc:Fallback>
                <p:oleObj name="Visio" r:id="rId4" imgW="8488286" imgH="2157219"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57400"/>
                        <a:ext cx="879157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84"/>
                                        </p:tgtEl>
                                        <p:attrNameLst>
                                          <p:attrName>style.visibility</p:attrName>
                                        </p:attrNameLst>
                                      </p:cBhvr>
                                      <p:to>
                                        <p:strVal val="visible"/>
                                      </p:to>
                                    </p:set>
                                    <p:anim calcmode="lin" valueType="num">
                                      <p:cBhvr additive="base">
                                        <p:cTn id="7" dur="500" fill="hold"/>
                                        <p:tgtEl>
                                          <p:spTgt spid="24584"/>
                                        </p:tgtEl>
                                        <p:attrNameLst>
                                          <p:attrName>ppt_x</p:attrName>
                                        </p:attrNameLst>
                                      </p:cBhvr>
                                      <p:tavLst>
                                        <p:tav tm="0">
                                          <p:val>
                                            <p:strVal val="#ppt_x"/>
                                          </p:val>
                                        </p:tav>
                                        <p:tav tm="100000">
                                          <p:val>
                                            <p:strVal val="#ppt_x"/>
                                          </p:val>
                                        </p:tav>
                                      </p:tavLst>
                                    </p:anim>
                                    <p:anim calcmode="lin" valueType="num">
                                      <p:cBhvr additive="base">
                                        <p:cTn id="8" dur="500" fill="hold"/>
                                        <p:tgtEl>
                                          <p:spTgt spid="245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82">
                                            <p:txEl>
                                              <p:pRg st="6" end="6"/>
                                            </p:txEl>
                                          </p:spTgt>
                                        </p:tgtEl>
                                        <p:attrNameLst>
                                          <p:attrName>style.visibility</p:attrName>
                                        </p:attrNameLst>
                                      </p:cBhvr>
                                      <p:to>
                                        <p:strVal val="visible"/>
                                      </p:to>
                                    </p:set>
                                    <p:anim calcmode="lin" valueType="num">
                                      <p:cBhvr additive="base">
                                        <p:cTn id="13" dur="500" fill="hold"/>
                                        <p:tgtEl>
                                          <p:spTgt spid="2458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4582">
                                            <p:txEl>
                                              <p:pRg st="7" end="7"/>
                                            </p:txEl>
                                          </p:spTgt>
                                        </p:tgtEl>
                                        <p:attrNameLst>
                                          <p:attrName>style.visibility</p:attrName>
                                        </p:attrNameLst>
                                      </p:cBhvr>
                                      <p:to>
                                        <p:strVal val="visible"/>
                                      </p:to>
                                    </p:set>
                                    <p:anim calcmode="lin" valueType="num">
                                      <p:cBhvr additive="base">
                                        <p:cTn id="19" dur="500" fill="hold"/>
                                        <p:tgtEl>
                                          <p:spTgt spid="2458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82">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582">
                                            <p:txEl>
                                              <p:pRg st="8" end="8"/>
                                            </p:txEl>
                                          </p:spTgt>
                                        </p:tgtEl>
                                        <p:attrNameLst>
                                          <p:attrName>style.visibility</p:attrName>
                                        </p:attrNameLst>
                                      </p:cBhvr>
                                      <p:to>
                                        <p:strVal val="visible"/>
                                      </p:to>
                                    </p:set>
                                    <p:anim calcmode="lin" valueType="num">
                                      <p:cBhvr additive="base">
                                        <p:cTn id="23" dur="500" fill="hold"/>
                                        <p:tgtEl>
                                          <p:spTgt spid="2458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58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46212964-D189-4888-AE40-7B5F639339FA}"/>
              </a:ext>
            </a:extLst>
          </p:cNvPr>
          <p:cNvSpPr>
            <a:spLocks noGrp="1"/>
          </p:cNvSpPr>
          <p:nvPr>
            <p:ph type="title"/>
          </p:nvPr>
        </p:nvSpPr>
        <p:spPr/>
        <p:txBody>
          <a:bodyPr/>
          <a:lstStyle/>
          <a:p>
            <a:r>
              <a:rPr lang="en-US" altLang="zh-CN"/>
              <a:t>9.2.2 </a:t>
            </a:r>
            <a:r>
              <a:rPr lang="zh-CN" altLang="en-US"/>
              <a:t>模拟彩色电视制</a:t>
            </a:r>
          </a:p>
        </p:txBody>
      </p:sp>
      <p:pic>
        <p:nvPicPr>
          <p:cNvPr id="51203" name="内容占位符 7">
            <a:extLst>
              <a:ext uri="{FF2B5EF4-FFF2-40B4-BE49-F238E27FC236}">
                <a16:creationId xmlns:a16="http://schemas.microsoft.com/office/drawing/2014/main" id="{CB7EEEB6-1E33-4FD6-9229-BB30E8364A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371600"/>
            <a:ext cx="8934450" cy="4527550"/>
          </a:xfrm>
        </p:spPr>
      </p:pic>
      <p:sp>
        <p:nvSpPr>
          <p:cNvPr id="51204" name="灯片编号占位符 5">
            <a:extLst>
              <a:ext uri="{FF2B5EF4-FFF2-40B4-BE49-F238E27FC236}">
                <a16:creationId xmlns:a16="http://schemas.microsoft.com/office/drawing/2014/main" id="{31FFC19F-902A-4565-837B-CD4CBFF1BFA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3E43637-9566-47C6-891E-6E69853021F6}" type="slidenum">
              <a:rPr lang="en-US" altLang="zh-CN" sz="1400" smtClean="0">
                <a:latin typeface="Tahoma" panose="020B0604030504040204" pitchFamily="34" charset="0"/>
              </a:rPr>
              <a:pPr>
                <a:lnSpc>
                  <a:spcPct val="100000"/>
                </a:lnSpc>
                <a:spcBef>
                  <a:spcPct val="0"/>
                </a:spcBef>
                <a:buFontTx/>
                <a:buNone/>
              </a:pPr>
              <a:t>23</a:t>
            </a:fld>
            <a:endParaRPr lang="en-US" altLang="zh-CN" sz="1400">
              <a:latin typeface="Tahoma" panose="020B0604030504040204" pitchFamily="34" charset="0"/>
            </a:endParaRPr>
          </a:p>
        </p:txBody>
      </p:sp>
      <p:sp>
        <p:nvSpPr>
          <p:cNvPr id="51205" name="矩形 1">
            <a:extLst>
              <a:ext uri="{FF2B5EF4-FFF2-40B4-BE49-F238E27FC236}">
                <a16:creationId xmlns:a16="http://schemas.microsoft.com/office/drawing/2014/main" id="{0A0B9D33-13D7-45EB-A191-502EB0323BAC}"/>
              </a:ext>
            </a:extLst>
          </p:cNvPr>
          <p:cNvSpPr>
            <a:spLocks noChangeArrowheads="1"/>
          </p:cNvSpPr>
          <p:nvPr/>
        </p:nvSpPr>
        <p:spPr bwMode="auto">
          <a:xfrm>
            <a:off x="762000" y="5929313"/>
            <a:ext cx="739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电视制</a:t>
            </a:r>
            <a:r>
              <a:rPr lang="en-US" altLang="zh-CN" sz="2400">
                <a:latin typeface="Arial" panose="020B0604020202020204" pitchFamily="34" charset="0"/>
              </a:rPr>
              <a:t>(television system)</a:t>
            </a:r>
            <a:r>
              <a:rPr lang="zh-CN" altLang="en-US" sz="2400">
                <a:latin typeface="Arial" panose="020B0604020202020204" pitchFamily="34" charset="0"/>
              </a:rPr>
              <a:t>：传输图像和声音的方法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644CD-0627-41F8-94A8-0CFD4EFD798B}"/>
              </a:ext>
            </a:extLst>
          </p:cNvPr>
          <p:cNvSpPr>
            <a:spLocks noGrp="1"/>
          </p:cNvSpPr>
          <p:nvPr>
            <p:ph type="title"/>
          </p:nvPr>
        </p:nvSpPr>
        <p:spPr/>
        <p:txBody>
          <a:bodyPr/>
          <a:lstStyle/>
          <a:p>
            <a:r>
              <a:rPr lang="zh-CN" altLang="en-US" dirty="0"/>
              <a:t>模拟电视的制式</a:t>
            </a:r>
          </a:p>
        </p:txBody>
      </p:sp>
      <p:sp>
        <p:nvSpPr>
          <p:cNvPr id="3" name="内容占位符 2">
            <a:extLst>
              <a:ext uri="{FF2B5EF4-FFF2-40B4-BE49-F238E27FC236}">
                <a16:creationId xmlns:a16="http://schemas.microsoft.com/office/drawing/2014/main" id="{BAFDE4E0-5789-4CF5-9DFC-FA42D4AF3A99}"/>
              </a:ext>
            </a:extLst>
          </p:cNvPr>
          <p:cNvSpPr>
            <a:spLocks noGrp="1"/>
          </p:cNvSpPr>
          <p:nvPr>
            <p:ph idx="1"/>
          </p:nvPr>
        </p:nvSpPr>
        <p:spPr>
          <a:xfrm>
            <a:off x="628650" y="1825625"/>
            <a:ext cx="4157694" cy="4351338"/>
          </a:xfrm>
        </p:spPr>
        <p:txBody>
          <a:bodyPr/>
          <a:lstStyle/>
          <a:p>
            <a:r>
              <a:rPr lang="en-US" altLang="zh-CN" dirty="0"/>
              <a:t>NTSC</a:t>
            </a:r>
            <a:r>
              <a:rPr lang="zh-CN" altLang="en-US" dirty="0"/>
              <a:t>制式</a:t>
            </a:r>
            <a:endParaRPr lang="en-US" altLang="zh-CN" dirty="0"/>
          </a:p>
          <a:p>
            <a:pPr lvl="1"/>
            <a:r>
              <a:rPr lang="zh-CN" altLang="en-US" dirty="0"/>
              <a:t>美国、日本、台湾地区</a:t>
            </a:r>
          </a:p>
        </p:txBody>
      </p:sp>
      <p:sp>
        <p:nvSpPr>
          <p:cNvPr id="4" name="灯片编号占位符 3">
            <a:extLst>
              <a:ext uri="{FF2B5EF4-FFF2-40B4-BE49-F238E27FC236}">
                <a16:creationId xmlns:a16="http://schemas.microsoft.com/office/drawing/2014/main" id="{460CDB65-BC8B-4BE6-99A4-5D4FED0E1B73}"/>
              </a:ext>
            </a:extLst>
          </p:cNvPr>
          <p:cNvSpPr>
            <a:spLocks noGrp="1"/>
          </p:cNvSpPr>
          <p:nvPr>
            <p:ph type="sldNum" sz="quarter" idx="12"/>
          </p:nvPr>
        </p:nvSpPr>
        <p:spPr/>
        <p:txBody>
          <a:bodyPr/>
          <a:lstStyle/>
          <a:p>
            <a:pPr>
              <a:defRPr/>
            </a:pPr>
            <a:fld id="{CC90DC6A-70E6-4473-86B2-B5F841C3144D}" type="slidenum">
              <a:rPr lang="zh-CN" altLang="en-US" smtClean="0"/>
              <a:pPr>
                <a:defRPr/>
              </a:pPr>
              <a:t>24</a:t>
            </a:fld>
            <a:endParaRPr lang="en-US" altLang="zh-CN"/>
          </a:p>
        </p:txBody>
      </p:sp>
      <p:pic>
        <p:nvPicPr>
          <p:cNvPr id="5" name="图片 4">
            <a:extLst>
              <a:ext uri="{FF2B5EF4-FFF2-40B4-BE49-F238E27FC236}">
                <a16:creationId xmlns:a16="http://schemas.microsoft.com/office/drawing/2014/main" id="{FF310685-E875-4A9B-B1E7-85EAA9BA477F}"/>
              </a:ext>
            </a:extLst>
          </p:cNvPr>
          <p:cNvPicPr>
            <a:picLocks noChangeAspect="1"/>
          </p:cNvPicPr>
          <p:nvPr/>
        </p:nvPicPr>
        <p:blipFill>
          <a:blip r:embed="rId2"/>
          <a:stretch>
            <a:fillRect/>
          </a:stretch>
        </p:blipFill>
        <p:spPr>
          <a:xfrm>
            <a:off x="457200" y="3276600"/>
            <a:ext cx="4329144" cy="1757375"/>
          </a:xfrm>
          <a:prstGeom prst="rect">
            <a:avLst/>
          </a:prstGeom>
        </p:spPr>
      </p:pic>
      <p:sp>
        <p:nvSpPr>
          <p:cNvPr id="9" name="内容占位符 2">
            <a:extLst>
              <a:ext uri="{FF2B5EF4-FFF2-40B4-BE49-F238E27FC236}">
                <a16:creationId xmlns:a16="http://schemas.microsoft.com/office/drawing/2014/main" id="{2526747D-7567-45FC-8E77-603D0227B32E}"/>
              </a:ext>
            </a:extLst>
          </p:cNvPr>
          <p:cNvSpPr txBox="1">
            <a:spLocks/>
          </p:cNvSpPr>
          <p:nvPr/>
        </p:nvSpPr>
        <p:spPr bwMode="auto">
          <a:xfrm>
            <a:off x="4910106" y="1820862"/>
            <a:ext cx="415769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Wingdings" panose="05000000000000000000" pitchFamily="2" charset="2"/>
              <a:buChar char="§"/>
              <a:defRPr sz="2800" kern="1200">
                <a:solidFill>
                  <a:schemeClr val="tx1"/>
                </a:solidFill>
                <a:latin typeface="+mn-lt"/>
                <a:ea typeface="+mn-ea"/>
                <a:cs typeface="+mn-cs"/>
              </a:defRPr>
            </a:lvl1pPr>
            <a:lvl2pPr marL="800100" indent="-3429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PAL</a:t>
            </a:r>
            <a:r>
              <a:rPr lang="zh-CN" altLang="en-US" dirty="0"/>
              <a:t>制式</a:t>
            </a:r>
            <a:endParaRPr lang="en-US" altLang="zh-CN" dirty="0"/>
          </a:p>
          <a:p>
            <a:pPr lvl="1"/>
            <a:r>
              <a:rPr lang="zh-CN" altLang="en-US" dirty="0"/>
              <a:t>中国、多数欧洲国家</a:t>
            </a:r>
          </a:p>
        </p:txBody>
      </p:sp>
      <p:pic>
        <p:nvPicPr>
          <p:cNvPr id="10" name="图片 9">
            <a:extLst>
              <a:ext uri="{FF2B5EF4-FFF2-40B4-BE49-F238E27FC236}">
                <a16:creationId xmlns:a16="http://schemas.microsoft.com/office/drawing/2014/main" id="{D05AD723-0A38-4B35-AC20-DBA9284B64ED}"/>
              </a:ext>
            </a:extLst>
          </p:cNvPr>
          <p:cNvPicPr>
            <a:picLocks noChangeAspect="1"/>
          </p:cNvPicPr>
          <p:nvPr/>
        </p:nvPicPr>
        <p:blipFill>
          <a:blip r:embed="rId3"/>
          <a:stretch>
            <a:fillRect/>
          </a:stretch>
        </p:blipFill>
        <p:spPr>
          <a:xfrm>
            <a:off x="4919632" y="3152774"/>
            <a:ext cx="4148168" cy="1881201"/>
          </a:xfrm>
          <a:prstGeom prst="rect">
            <a:avLst/>
          </a:prstGeom>
        </p:spPr>
      </p:pic>
    </p:spTree>
    <p:extLst>
      <p:ext uri="{BB962C8B-B14F-4D97-AF65-F5344CB8AC3E}">
        <p14:creationId xmlns:p14="http://schemas.microsoft.com/office/powerpoint/2010/main" val="113525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D5B8CE15-18D1-4392-B2AF-4805418FAC01}"/>
              </a:ext>
            </a:extLst>
          </p:cNvPr>
          <p:cNvSpPr>
            <a:spLocks noGrp="1"/>
          </p:cNvSpPr>
          <p:nvPr>
            <p:ph type="title"/>
          </p:nvPr>
        </p:nvSpPr>
        <p:spPr/>
        <p:txBody>
          <a:bodyPr/>
          <a:lstStyle/>
          <a:p>
            <a:r>
              <a:rPr lang="en-US" altLang="zh-CN"/>
              <a:t>9.2.2 NTSC (National Television System Committee)</a:t>
            </a:r>
            <a:r>
              <a:rPr lang="zh-CN" altLang="en-US"/>
              <a:t>电视制</a:t>
            </a:r>
          </a:p>
        </p:txBody>
      </p:sp>
      <p:sp>
        <p:nvSpPr>
          <p:cNvPr id="54275" name="内容占位符 2">
            <a:extLst>
              <a:ext uri="{FF2B5EF4-FFF2-40B4-BE49-F238E27FC236}">
                <a16:creationId xmlns:a16="http://schemas.microsoft.com/office/drawing/2014/main" id="{4D76E8DD-373C-4EBD-B6EF-E5EF9AF6B924}"/>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05C2AE89-0670-4668-AD86-C01EC5C8E4FE}"/>
              </a:ext>
            </a:extLst>
          </p:cNvPr>
          <p:cNvSpPr>
            <a:spLocks noGrp="1"/>
          </p:cNvSpPr>
          <p:nvPr>
            <p:ph type="sldNum" sz="quarter" idx="12"/>
          </p:nvPr>
        </p:nvSpPr>
        <p:spPr/>
        <p:txBody>
          <a:bodyPr/>
          <a:lstStyle/>
          <a:p>
            <a:pPr>
              <a:defRPr/>
            </a:pPr>
            <a:fld id="{FAC77FAC-0D1B-4D38-ABBB-94EED60432C0}" type="slidenum">
              <a:rPr lang="zh-CN" altLang="en-US" smtClean="0"/>
              <a:pPr>
                <a:defRPr/>
              </a:pPr>
              <a:t>25</a:t>
            </a:fld>
            <a:endParaRPr lang="en-US" altLang="zh-CN"/>
          </a:p>
        </p:txBody>
      </p:sp>
      <p:pic>
        <p:nvPicPr>
          <p:cNvPr id="54277" name="图片 4">
            <a:extLst>
              <a:ext uri="{FF2B5EF4-FFF2-40B4-BE49-F238E27FC236}">
                <a16:creationId xmlns:a16="http://schemas.microsoft.com/office/drawing/2014/main" id="{80CC0D31-271F-4270-BD60-D3FD282633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0"/>
            <a:ext cx="54229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0">
            <a:extLst>
              <a:ext uri="{FF2B5EF4-FFF2-40B4-BE49-F238E27FC236}">
                <a16:creationId xmlns:a16="http://schemas.microsoft.com/office/drawing/2014/main" id="{D81DC1B6-578B-4876-88B0-6F059E032D80}"/>
              </a:ext>
            </a:extLst>
          </p:cNvPr>
          <p:cNvSpPr>
            <a:spLocks noGrp="1"/>
          </p:cNvSpPr>
          <p:nvPr>
            <p:ph type="title"/>
          </p:nvPr>
        </p:nvSpPr>
        <p:spPr>
          <a:noFill/>
        </p:spPr>
        <p:txBody>
          <a:bodyPr/>
          <a:lstStyle/>
          <a:p>
            <a:pPr eaLnBrk="1" hangingPunct="1"/>
            <a:r>
              <a:rPr lang="en-US" altLang="zh-CN"/>
              <a:t>9.2.2 NTSC</a:t>
            </a:r>
            <a:r>
              <a:rPr lang="zh-CN" altLang="en-US"/>
              <a:t>与</a:t>
            </a:r>
            <a:r>
              <a:rPr lang="en-US" altLang="zh-CN"/>
              <a:t>PAL</a:t>
            </a:r>
            <a:r>
              <a:rPr lang="zh-CN" altLang="en-US"/>
              <a:t>比较</a:t>
            </a:r>
            <a:endParaRPr lang="en-US" altLang="zh-CN"/>
          </a:p>
        </p:txBody>
      </p:sp>
      <p:sp>
        <p:nvSpPr>
          <p:cNvPr id="57347" name="Rectangle 2">
            <a:extLst>
              <a:ext uri="{FF2B5EF4-FFF2-40B4-BE49-F238E27FC236}">
                <a16:creationId xmlns:a16="http://schemas.microsoft.com/office/drawing/2014/main" id="{1E742265-9FC6-4C0C-AADE-E08E12ABCEAC}"/>
              </a:ext>
            </a:extLst>
          </p:cNvPr>
          <p:cNvSpPr>
            <a:spLocks noGrp="1"/>
          </p:cNvSpPr>
          <p:nvPr>
            <p:ph idx="1"/>
          </p:nvPr>
        </p:nvSpPr>
        <p:spPr/>
        <p:txBody>
          <a:bodyPr lIns="92075" tIns="46038" rIns="92075" bIns="46038"/>
          <a:lstStyle/>
          <a:p>
            <a:pPr lvl="1" eaLnBrk="1" hangingPunct="1">
              <a:buFont typeface="Wingdings" panose="05000000000000000000" pitchFamily="2" charset="2"/>
              <a:buNone/>
            </a:pPr>
            <a:r>
              <a:rPr lang="zh-CN" altLang="en-US"/>
              <a:t>不闪烁</a:t>
            </a:r>
            <a:r>
              <a:rPr lang="en-US" altLang="zh-CN"/>
              <a:t>( &gt;=50c/s)</a:t>
            </a:r>
          </a:p>
          <a:p>
            <a:pPr lvl="1" eaLnBrk="1" hangingPunct="1">
              <a:lnSpc>
                <a:spcPct val="80000"/>
              </a:lnSpc>
              <a:buFont typeface="Wingdings" panose="05000000000000000000" pitchFamily="2" charset="2"/>
              <a:buNone/>
            </a:pPr>
            <a:r>
              <a:rPr lang="en-US" altLang="zh-CN"/>
              <a:t>(PAL</a:t>
            </a:r>
            <a:r>
              <a:rPr lang="zh-CN" altLang="en-US"/>
              <a:t>制式</a:t>
            </a:r>
            <a:r>
              <a:rPr lang="en-US" altLang="zh-CN"/>
              <a:t>:   25 frames/s, interlaced</a:t>
            </a:r>
          </a:p>
          <a:p>
            <a:pPr lvl="1" eaLnBrk="1" hangingPunct="1">
              <a:lnSpc>
                <a:spcPct val="80000"/>
              </a:lnSpc>
              <a:buFont typeface="Wingdings" panose="05000000000000000000" pitchFamily="2" charset="2"/>
              <a:buNone/>
            </a:pPr>
            <a:r>
              <a:rPr lang="en-US" altLang="zh-CN"/>
              <a:t> NTSC</a:t>
            </a:r>
            <a:r>
              <a:rPr lang="zh-CN" altLang="en-US"/>
              <a:t>制式</a:t>
            </a:r>
            <a:r>
              <a:rPr lang="en-US" altLang="zh-CN"/>
              <a:t>: 30 frames/s, interlaced  )</a:t>
            </a:r>
          </a:p>
        </p:txBody>
      </p:sp>
      <p:sp>
        <p:nvSpPr>
          <p:cNvPr id="57348" name="灯片编号占位符 5">
            <a:extLst>
              <a:ext uri="{FF2B5EF4-FFF2-40B4-BE49-F238E27FC236}">
                <a16:creationId xmlns:a16="http://schemas.microsoft.com/office/drawing/2014/main" id="{65CA38AB-8187-4646-9D39-F2EA5C6B3EB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1D7D9AA-7D99-442E-9B6A-59F2785B9411}" type="slidenum">
              <a:rPr lang="en-US" altLang="zh-CN" sz="1400" smtClean="0">
                <a:latin typeface="Tahoma" panose="020B0604030504040204" pitchFamily="34" charset="0"/>
              </a:rPr>
              <a:pPr>
                <a:lnSpc>
                  <a:spcPct val="100000"/>
                </a:lnSpc>
                <a:spcBef>
                  <a:spcPct val="0"/>
                </a:spcBef>
                <a:buFontTx/>
                <a:buNone/>
              </a:pPr>
              <a:t>26</a:t>
            </a:fld>
            <a:endParaRPr lang="en-US" altLang="zh-CN" sz="1400">
              <a:latin typeface="Tahoma" panose="020B0604030504040204" pitchFamily="34" charset="0"/>
            </a:endParaRPr>
          </a:p>
        </p:txBody>
      </p:sp>
      <p:grpSp>
        <p:nvGrpSpPr>
          <p:cNvPr id="57349" name="Group 3">
            <a:extLst>
              <a:ext uri="{FF2B5EF4-FFF2-40B4-BE49-F238E27FC236}">
                <a16:creationId xmlns:a16="http://schemas.microsoft.com/office/drawing/2014/main" id="{C9F3E433-FB04-4C31-8667-43A72AFBFFC1}"/>
              </a:ext>
            </a:extLst>
          </p:cNvPr>
          <p:cNvGrpSpPr>
            <a:grpSpLocks/>
          </p:cNvGrpSpPr>
          <p:nvPr/>
        </p:nvGrpSpPr>
        <p:grpSpPr bwMode="auto">
          <a:xfrm>
            <a:off x="1744663" y="3124200"/>
            <a:ext cx="4713287" cy="2460625"/>
            <a:chOff x="1056" y="2634"/>
            <a:chExt cx="2330" cy="1302"/>
          </a:xfrm>
        </p:grpSpPr>
        <p:sp>
          <p:nvSpPr>
            <p:cNvPr id="57351" name="Rectangle 4">
              <a:extLst>
                <a:ext uri="{FF2B5EF4-FFF2-40B4-BE49-F238E27FC236}">
                  <a16:creationId xmlns:a16="http://schemas.microsoft.com/office/drawing/2014/main" id="{EF1B522C-0149-4B80-AAC4-A15DE799CCFC}"/>
                </a:ext>
              </a:extLst>
            </p:cNvPr>
            <p:cNvSpPr>
              <a:spLocks noChangeArrowheads="1"/>
            </p:cNvSpPr>
            <p:nvPr/>
          </p:nvSpPr>
          <p:spPr bwMode="auto">
            <a:xfrm>
              <a:off x="1744" y="2634"/>
              <a:ext cx="1642" cy="1292"/>
            </a:xfrm>
            <a:prstGeom prst="rect">
              <a:avLst/>
            </a:prstGeom>
            <a:solidFill>
              <a:schemeClr val="tx2"/>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2" name="Rectangle 5">
              <a:extLst>
                <a:ext uri="{FF2B5EF4-FFF2-40B4-BE49-F238E27FC236}">
                  <a16:creationId xmlns:a16="http://schemas.microsoft.com/office/drawing/2014/main" id="{2BB5127F-BD17-48D4-A183-A9F63EF931A9}"/>
                </a:ext>
              </a:extLst>
            </p:cNvPr>
            <p:cNvSpPr>
              <a:spLocks noChangeArrowheads="1"/>
            </p:cNvSpPr>
            <p:nvPr/>
          </p:nvSpPr>
          <p:spPr bwMode="auto">
            <a:xfrm>
              <a:off x="1744" y="2634"/>
              <a:ext cx="1432" cy="1012"/>
            </a:xfrm>
            <a:prstGeom prst="rect">
              <a:avLst/>
            </a:prstGeom>
            <a:solidFill>
              <a:schemeClr val="accent1"/>
            </a:solidFill>
            <a:ln w="127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3" name="Line 6">
              <a:extLst>
                <a:ext uri="{FF2B5EF4-FFF2-40B4-BE49-F238E27FC236}">
                  <a16:creationId xmlns:a16="http://schemas.microsoft.com/office/drawing/2014/main" id="{3A7B414A-3A5C-4985-AF78-4A241F71EB24}"/>
                </a:ext>
              </a:extLst>
            </p:cNvPr>
            <p:cNvSpPr>
              <a:spLocks noChangeShapeType="1"/>
            </p:cNvSpPr>
            <p:nvPr/>
          </p:nvSpPr>
          <p:spPr bwMode="auto">
            <a:xfrm>
              <a:off x="1104" y="2640"/>
              <a:ext cx="636"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7">
              <a:extLst>
                <a:ext uri="{FF2B5EF4-FFF2-40B4-BE49-F238E27FC236}">
                  <a16:creationId xmlns:a16="http://schemas.microsoft.com/office/drawing/2014/main" id="{1D71FA54-4F93-4EFE-B2EF-4A6B4E1105C6}"/>
                </a:ext>
              </a:extLst>
            </p:cNvPr>
            <p:cNvSpPr>
              <a:spLocks noChangeShapeType="1"/>
            </p:cNvSpPr>
            <p:nvPr/>
          </p:nvSpPr>
          <p:spPr bwMode="auto">
            <a:xfrm>
              <a:off x="1104" y="3936"/>
              <a:ext cx="636"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5" name="Line 8">
              <a:extLst>
                <a:ext uri="{FF2B5EF4-FFF2-40B4-BE49-F238E27FC236}">
                  <a16:creationId xmlns:a16="http://schemas.microsoft.com/office/drawing/2014/main" id="{0DB8855B-EC87-4343-9B1F-CBDB900D80FB}"/>
                </a:ext>
              </a:extLst>
            </p:cNvPr>
            <p:cNvSpPr>
              <a:spLocks noChangeShapeType="1"/>
            </p:cNvSpPr>
            <p:nvPr/>
          </p:nvSpPr>
          <p:spPr bwMode="auto">
            <a:xfrm>
              <a:off x="1344" y="3648"/>
              <a:ext cx="396"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6" name="Rectangle 9">
              <a:extLst>
                <a:ext uri="{FF2B5EF4-FFF2-40B4-BE49-F238E27FC236}">
                  <a16:creationId xmlns:a16="http://schemas.microsoft.com/office/drawing/2014/main" id="{8A658EB9-1FC0-4EC0-8C1B-31E9ECEF8E24}"/>
                </a:ext>
              </a:extLst>
            </p:cNvPr>
            <p:cNvSpPr>
              <a:spLocks noChangeArrowheads="1"/>
            </p:cNvSpPr>
            <p:nvPr/>
          </p:nvSpPr>
          <p:spPr bwMode="auto">
            <a:xfrm>
              <a:off x="1344" y="297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kumimoji="1" lang="en-US" altLang="zh-CN" sz="2400">
                  <a:latin typeface="Times New Roman" panose="02020603050405020304" pitchFamily="18" charset="0"/>
                </a:rPr>
                <a:t>525</a:t>
              </a:r>
            </a:p>
          </p:txBody>
        </p:sp>
        <p:sp>
          <p:nvSpPr>
            <p:cNvPr id="57357" name="Line 10">
              <a:extLst>
                <a:ext uri="{FF2B5EF4-FFF2-40B4-BE49-F238E27FC236}">
                  <a16:creationId xmlns:a16="http://schemas.microsoft.com/office/drawing/2014/main" id="{E5F14A0E-CF7A-4A34-806C-316BC972A96A}"/>
                </a:ext>
              </a:extLst>
            </p:cNvPr>
            <p:cNvSpPr>
              <a:spLocks noChangeShapeType="1"/>
            </p:cNvSpPr>
            <p:nvPr/>
          </p:nvSpPr>
          <p:spPr bwMode="auto">
            <a:xfrm>
              <a:off x="1488" y="2640"/>
              <a:ext cx="0" cy="336"/>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8" name="Line 11">
              <a:extLst>
                <a:ext uri="{FF2B5EF4-FFF2-40B4-BE49-F238E27FC236}">
                  <a16:creationId xmlns:a16="http://schemas.microsoft.com/office/drawing/2014/main" id="{9069F205-F793-44E5-9600-DBDB4274EBED}"/>
                </a:ext>
              </a:extLst>
            </p:cNvPr>
            <p:cNvSpPr>
              <a:spLocks noChangeShapeType="1"/>
            </p:cNvSpPr>
            <p:nvPr/>
          </p:nvSpPr>
          <p:spPr bwMode="auto">
            <a:xfrm>
              <a:off x="1488" y="3264"/>
              <a:ext cx="0" cy="336"/>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9" name="Rectangle 12">
              <a:extLst>
                <a:ext uri="{FF2B5EF4-FFF2-40B4-BE49-F238E27FC236}">
                  <a16:creationId xmlns:a16="http://schemas.microsoft.com/office/drawing/2014/main" id="{D4199460-EC61-400F-8AB7-E01521707DAC}"/>
                </a:ext>
              </a:extLst>
            </p:cNvPr>
            <p:cNvSpPr>
              <a:spLocks noChangeArrowheads="1"/>
            </p:cNvSpPr>
            <p:nvPr/>
          </p:nvSpPr>
          <p:spPr bwMode="auto">
            <a:xfrm>
              <a:off x="1056" y="326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kumimoji="1" lang="en-US" altLang="zh-CN" sz="2400">
                  <a:latin typeface="Times New Roman" panose="02020603050405020304" pitchFamily="18" charset="0"/>
                </a:rPr>
                <a:t>625</a:t>
              </a:r>
            </a:p>
          </p:txBody>
        </p:sp>
        <p:sp>
          <p:nvSpPr>
            <p:cNvPr id="57360" name="Line 13">
              <a:extLst>
                <a:ext uri="{FF2B5EF4-FFF2-40B4-BE49-F238E27FC236}">
                  <a16:creationId xmlns:a16="http://schemas.microsoft.com/office/drawing/2014/main" id="{A28C6DD3-0BDA-41A2-9B52-C79ADBEFB432}"/>
                </a:ext>
              </a:extLst>
            </p:cNvPr>
            <p:cNvSpPr>
              <a:spLocks noChangeShapeType="1"/>
            </p:cNvSpPr>
            <p:nvPr/>
          </p:nvSpPr>
          <p:spPr bwMode="auto">
            <a:xfrm>
              <a:off x="1248" y="2640"/>
              <a:ext cx="0" cy="624"/>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1" name="Line 14">
              <a:extLst>
                <a:ext uri="{FF2B5EF4-FFF2-40B4-BE49-F238E27FC236}">
                  <a16:creationId xmlns:a16="http://schemas.microsoft.com/office/drawing/2014/main" id="{AFB08233-0C66-48EC-BF22-1A44C8E86771}"/>
                </a:ext>
              </a:extLst>
            </p:cNvPr>
            <p:cNvSpPr>
              <a:spLocks noChangeShapeType="1"/>
            </p:cNvSpPr>
            <p:nvPr/>
          </p:nvSpPr>
          <p:spPr bwMode="auto">
            <a:xfrm>
              <a:off x="1248" y="3552"/>
              <a:ext cx="0" cy="3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350" name="Rectangle 17">
            <a:extLst>
              <a:ext uri="{FF2B5EF4-FFF2-40B4-BE49-F238E27FC236}">
                <a16:creationId xmlns:a16="http://schemas.microsoft.com/office/drawing/2014/main" id="{0CEFB042-03E3-4AF5-975F-2A0D670DFFD8}"/>
              </a:ext>
            </a:extLst>
          </p:cNvPr>
          <p:cNvSpPr>
            <a:spLocks noChangeArrowheads="1"/>
          </p:cNvSpPr>
          <p:nvPr/>
        </p:nvSpPr>
        <p:spPr bwMode="auto">
          <a:xfrm>
            <a:off x="1066800" y="5913438"/>
            <a:ext cx="7694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7620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7620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7620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7620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50000"/>
              </a:spcBef>
              <a:buFontTx/>
              <a:buNone/>
            </a:pPr>
            <a:r>
              <a:rPr kumimoji="1" lang="zh-CN" altLang="en-US" sz="2000">
                <a:latin typeface="宋体" panose="02010600030101010101" pitchFamily="2" charset="-122"/>
              </a:rPr>
              <a:t>行频</a:t>
            </a:r>
            <a:r>
              <a:rPr kumimoji="1" lang="en-US" altLang="zh-CN" sz="2000">
                <a:latin typeface="宋体" panose="02010600030101010101" pitchFamily="2" charset="-122"/>
              </a:rPr>
              <a:t>:   625x25=15.625kHz(P) ; 525x30=15.75kHz(N)</a:t>
            </a:r>
            <a:endParaRPr kumimoji="1" lang="en-US" altLang="zh-CN" sz="2400">
              <a:solidFill>
                <a:srgbClr val="FFFF00"/>
              </a:solidFill>
              <a:latin typeface="Times New Roman" panose="02020603050405020304" pitchFamily="18" charset="0"/>
            </a:endParaRP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644CD-0627-41F8-94A8-0CFD4EFD798B}"/>
              </a:ext>
            </a:extLst>
          </p:cNvPr>
          <p:cNvSpPr>
            <a:spLocks noGrp="1"/>
          </p:cNvSpPr>
          <p:nvPr>
            <p:ph type="title"/>
          </p:nvPr>
        </p:nvSpPr>
        <p:spPr/>
        <p:txBody>
          <a:bodyPr/>
          <a:lstStyle/>
          <a:p>
            <a:r>
              <a:rPr lang="zh-CN" altLang="en-US" dirty="0"/>
              <a:t>模拟电视的制式</a:t>
            </a:r>
          </a:p>
        </p:txBody>
      </p:sp>
      <p:sp>
        <p:nvSpPr>
          <p:cNvPr id="3" name="内容占位符 2">
            <a:extLst>
              <a:ext uri="{FF2B5EF4-FFF2-40B4-BE49-F238E27FC236}">
                <a16:creationId xmlns:a16="http://schemas.microsoft.com/office/drawing/2014/main" id="{BAFDE4E0-5789-4CF5-9DFC-FA42D4AF3A99}"/>
              </a:ext>
            </a:extLst>
          </p:cNvPr>
          <p:cNvSpPr>
            <a:spLocks noGrp="1"/>
          </p:cNvSpPr>
          <p:nvPr>
            <p:ph idx="1"/>
          </p:nvPr>
        </p:nvSpPr>
        <p:spPr>
          <a:xfrm>
            <a:off x="628650" y="1825625"/>
            <a:ext cx="4157694" cy="4351338"/>
          </a:xfrm>
        </p:spPr>
        <p:txBody>
          <a:bodyPr/>
          <a:lstStyle/>
          <a:p>
            <a:r>
              <a:rPr lang="en-US" altLang="zh-CN" dirty="0"/>
              <a:t>SECAM</a:t>
            </a:r>
            <a:r>
              <a:rPr lang="zh-CN" altLang="en-US" dirty="0"/>
              <a:t>制式</a:t>
            </a:r>
            <a:endParaRPr lang="en-US" altLang="zh-CN" dirty="0"/>
          </a:p>
          <a:p>
            <a:pPr lvl="1"/>
            <a:r>
              <a:rPr lang="zh-CN" altLang="en-US" dirty="0"/>
              <a:t>法国、俄罗斯、东欧和中东国家</a:t>
            </a:r>
          </a:p>
        </p:txBody>
      </p:sp>
      <p:sp>
        <p:nvSpPr>
          <p:cNvPr id="4" name="灯片编号占位符 3">
            <a:extLst>
              <a:ext uri="{FF2B5EF4-FFF2-40B4-BE49-F238E27FC236}">
                <a16:creationId xmlns:a16="http://schemas.microsoft.com/office/drawing/2014/main" id="{460CDB65-BC8B-4BE6-99A4-5D4FED0E1B73}"/>
              </a:ext>
            </a:extLst>
          </p:cNvPr>
          <p:cNvSpPr>
            <a:spLocks noGrp="1"/>
          </p:cNvSpPr>
          <p:nvPr>
            <p:ph type="sldNum" sz="quarter" idx="12"/>
          </p:nvPr>
        </p:nvSpPr>
        <p:spPr/>
        <p:txBody>
          <a:bodyPr/>
          <a:lstStyle/>
          <a:p>
            <a:pPr>
              <a:defRPr/>
            </a:pPr>
            <a:fld id="{CC90DC6A-70E6-4473-86B2-B5F841C3144D}" type="slidenum">
              <a:rPr lang="zh-CN" altLang="en-US" smtClean="0"/>
              <a:pPr>
                <a:defRPr/>
              </a:pPr>
              <a:t>27</a:t>
            </a:fld>
            <a:endParaRPr lang="en-US" altLang="zh-CN"/>
          </a:p>
        </p:txBody>
      </p:sp>
      <p:sp>
        <p:nvSpPr>
          <p:cNvPr id="9" name="内容占位符 2">
            <a:extLst>
              <a:ext uri="{FF2B5EF4-FFF2-40B4-BE49-F238E27FC236}">
                <a16:creationId xmlns:a16="http://schemas.microsoft.com/office/drawing/2014/main" id="{2526747D-7567-45FC-8E77-603D0227B32E}"/>
              </a:ext>
            </a:extLst>
          </p:cNvPr>
          <p:cNvSpPr txBox="1">
            <a:spLocks/>
          </p:cNvSpPr>
          <p:nvPr/>
        </p:nvSpPr>
        <p:spPr bwMode="auto">
          <a:xfrm>
            <a:off x="4910106" y="1820862"/>
            <a:ext cx="415769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Wingdings" panose="05000000000000000000" pitchFamily="2" charset="2"/>
              <a:buChar char="§"/>
              <a:defRPr sz="2800" kern="1200">
                <a:solidFill>
                  <a:schemeClr val="tx1"/>
                </a:solidFill>
                <a:latin typeface="+mn-lt"/>
                <a:ea typeface="+mn-ea"/>
                <a:cs typeface="+mn-cs"/>
              </a:defRPr>
            </a:lvl1pPr>
            <a:lvl2pPr marL="800100" indent="-3429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HDTV</a:t>
            </a:r>
            <a:r>
              <a:rPr lang="zh-CN" altLang="en-US" dirty="0"/>
              <a:t>（高清晰度电视）</a:t>
            </a:r>
            <a:endParaRPr lang="en-US" altLang="zh-CN" dirty="0"/>
          </a:p>
        </p:txBody>
      </p:sp>
      <p:pic>
        <p:nvPicPr>
          <p:cNvPr id="6" name="图片 5">
            <a:extLst>
              <a:ext uri="{FF2B5EF4-FFF2-40B4-BE49-F238E27FC236}">
                <a16:creationId xmlns:a16="http://schemas.microsoft.com/office/drawing/2014/main" id="{D78C890A-5911-4B36-8A62-C69EF5C99AE0}"/>
              </a:ext>
            </a:extLst>
          </p:cNvPr>
          <p:cNvPicPr>
            <a:picLocks noChangeAspect="1"/>
          </p:cNvPicPr>
          <p:nvPr/>
        </p:nvPicPr>
        <p:blipFill>
          <a:blip r:embed="rId2"/>
          <a:stretch>
            <a:fillRect/>
          </a:stretch>
        </p:blipFill>
        <p:spPr>
          <a:xfrm>
            <a:off x="685800" y="3227381"/>
            <a:ext cx="3708272" cy="1806594"/>
          </a:xfrm>
          <a:prstGeom prst="rect">
            <a:avLst/>
          </a:prstGeom>
        </p:spPr>
      </p:pic>
      <p:pic>
        <p:nvPicPr>
          <p:cNvPr id="7" name="图片 6">
            <a:extLst>
              <a:ext uri="{FF2B5EF4-FFF2-40B4-BE49-F238E27FC236}">
                <a16:creationId xmlns:a16="http://schemas.microsoft.com/office/drawing/2014/main" id="{4115FE43-EBBC-4BE2-9E84-78DB03177E2F}"/>
              </a:ext>
            </a:extLst>
          </p:cNvPr>
          <p:cNvPicPr>
            <a:picLocks noChangeAspect="1"/>
          </p:cNvPicPr>
          <p:nvPr/>
        </p:nvPicPr>
        <p:blipFill>
          <a:blip r:embed="rId3"/>
          <a:stretch>
            <a:fillRect/>
          </a:stretch>
        </p:blipFill>
        <p:spPr>
          <a:xfrm>
            <a:off x="4818780" y="3227381"/>
            <a:ext cx="4308896" cy="1806594"/>
          </a:xfrm>
          <a:prstGeom prst="rect">
            <a:avLst/>
          </a:prstGeom>
        </p:spPr>
      </p:pic>
    </p:spTree>
    <p:extLst>
      <p:ext uri="{BB962C8B-B14F-4D97-AF65-F5344CB8AC3E}">
        <p14:creationId xmlns:p14="http://schemas.microsoft.com/office/powerpoint/2010/main" val="259100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D50C7-F6F7-423B-B1E0-802242F4175E}"/>
              </a:ext>
            </a:extLst>
          </p:cNvPr>
          <p:cNvSpPr>
            <a:spLocks noGrp="1"/>
          </p:cNvSpPr>
          <p:nvPr>
            <p:ph type="title"/>
          </p:nvPr>
        </p:nvSpPr>
        <p:spPr/>
        <p:txBody>
          <a:bodyPr/>
          <a:lstStyle/>
          <a:p>
            <a:r>
              <a:rPr lang="zh-CN" altLang="en-US" dirty="0"/>
              <a:t>模拟广播电视系统的对比</a:t>
            </a:r>
          </a:p>
        </p:txBody>
      </p:sp>
      <p:sp>
        <p:nvSpPr>
          <p:cNvPr id="3" name="内容占位符 2">
            <a:extLst>
              <a:ext uri="{FF2B5EF4-FFF2-40B4-BE49-F238E27FC236}">
                <a16:creationId xmlns:a16="http://schemas.microsoft.com/office/drawing/2014/main" id="{D1BB248B-EBCF-41E8-B764-599DC1C51F9A}"/>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0DACE4A7-ACE5-49E9-A440-9A0034C1A428}"/>
              </a:ext>
            </a:extLst>
          </p:cNvPr>
          <p:cNvSpPr>
            <a:spLocks noGrp="1"/>
          </p:cNvSpPr>
          <p:nvPr>
            <p:ph type="sldNum" sz="quarter" idx="12"/>
          </p:nvPr>
        </p:nvSpPr>
        <p:spPr/>
        <p:txBody>
          <a:bodyPr/>
          <a:lstStyle/>
          <a:p>
            <a:pPr>
              <a:defRPr/>
            </a:pPr>
            <a:fld id="{CC90DC6A-70E6-4473-86B2-B5F841C3144D}" type="slidenum">
              <a:rPr lang="zh-CN" altLang="en-US" smtClean="0"/>
              <a:pPr>
                <a:defRPr/>
              </a:pPr>
              <a:t>28</a:t>
            </a:fld>
            <a:endParaRPr lang="en-US" altLang="zh-CN"/>
          </a:p>
        </p:txBody>
      </p:sp>
      <p:pic>
        <p:nvPicPr>
          <p:cNvPr id="5" name="图片 4">
            <a:extLst>
              <a:ext uri="{FF2B5EF4-FFF2-40B4-BE49-F238E27FC236}">
                <a16:creationId xmlns:a16="http://schemas.microsoft.com/office/drawing/2014/main" id="{82210BEB-8102-4416-B88D-45865301C46A}"/>
              </a:ext>
            </a:extLst>
          </p:cNvPr>
          <p:cNvPicPr>
            <a:picLocks noChangeAspect="1"/>
          </p:cNvPicPr>
          <p:nvPr/>
        </p:nvPicPr>
        <p:blipFill>
          <a:blip r:embed="rId2"/>
          <a:stretch>
            <a:fillRect/>
          </a:stretch>
        </p:blipFill>
        <p:spPr>
          <a:xfrm>
            <a:off x="418245" y="2438400"/>
            <a:ext cx="8307509" cy="2412214"/>
          </a:xfrm>
          <a:prstGeom prst="rect">
            <a:avLst/>
          </a:prstGeom>
        </p:spPr>
      </p:pic>
    </p:spTree>
    <p:extLst>
      <p:ext uri="{BB962C8B-B14F-4D97-AF65-F5344CB8AC3E}">
        <p14:creationId xmlns:p14="http://schemas.microsoft.com/office/powerpoint/2010/main" val="3695733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9294A-7F6C-4FF4-957D-FEF3E7C9A59C}"/>
              </a:ext>
            </a:extLst>
          </p:cNvPr>
          <p:cNvSpPr>
            <a:spLocks noGrp="1"/>
          </p:cNvSpPr>
          <p:nvPr>
            <p:ph type="title"/>
          </p:nvPr>
        </p:nvSpPr>
        <p:spPr/>
        <p:txBody>
          <a:bodyPr/>
          <a:lstStyle/>
          <a:p>
            <a:r>
              <a:rPr lang="zh-CN" altLang="en-US" dirty="0"/>
              <a:t>模拟视频显示接口</a:t>
            </a:r>
          </a:p>
        </p:txBody>
      </p:sp>
      <p:sp>
        <p:nvSpPr>
          <p:cNvPr id="3" name="内容占位符 2">
            <a:extLst>
              <a:ext uri="{FF2B5EF4-FFF2-40B4-BE49-F238E27FC236}">
                <a16:creationId xmlns:a16="http://schemas.microsoft.com/office/drawing/2014/main" id="{8EAA340D-B94A-4A04-8D2E-C3E85EFBEFC5}"/>
              </a:ext>
            </a:extLst>
          </p:cNvPr>
          <p:cNvSpPr>
            <a:spLocks noGrp="1"/>
          </p:cNvSpPr>
          <p:nvPr>
            <p:ph idx="1"/>
          </p:nvPr>
        </p:nvSpPr>
        <p:spPr/>
        <p:txBody>
          <a:bodyPr/>
          <a:lstStyle/>
          <a:p>
            <a:r>
              <a:rPr lang="zh-CN" altLang="en-US" dirty="0"/>
              <a:t>分量视频</a:t>
            </a:r>
            <a:endParaRPr lang="en-US" altLang="zh-CN" dirty="0"/>
          </a:p>
          <a:p>
            <a:pPr lvl="1"/>
            <a:r>
              <a:rPr lang="zh-CN" altLang="en-US" dirty="0"/>
              <a:t>使用三路视频信号表示红、绿、蓝三个图层</a:t>
            </a:r>
            <a:endParaRPr lang="en-US" altLang="zh-CN" dirty="0"/>
          </a:p>
          <a:p>
            <a:pPr lvl="1"/>
            <a:r>
              <a:rPr lang="zh-CN" altLang="en-US" dirty="0"/>
              <a:t>颜色信号</a:t>
            </a:r>
            <a:r>
              <a:rPr lang="en-US" altLang="zh-CN" dirty="0"/>
              <a:t>RGB</a:t>
            </a:r>
            <a:r>
              <a:rPr lang="zh-CN" altLang="en-US" dirty="0"/>
              <a:t>、</a:t>
            </a:r>
            <a:r>
              <a:rPr lang="en-US" altLang="zh-CN" dirty="0"/>
              <a:t>YIQ</a:t>
            </a:r>
            <a:r>
              <a:rPr lang="zh-CN" altLang="en-US" dirty="0"/>
              <a:t>和</a:t>
            </a:r>
            <a:r>
              <a:rPr lang="en-US" altLang="zh-CN" dirty="0"/>
              <a:t>YUV</a:t>
            </a:r>
            <a:r>
              <a:rPr lang="zh-CN" altLang="en-US" dirty="0"/>
              <a:t>均可</a:t>
            </a:r>
            <a:endParaRPr lang="en-US" altLang="zh-CN" dirty="0"/>
          </a:p>
          <a:p>
            <a:pPr lvl="1"/>
            <a:r>
              <a:rPr lang="zh-CN" altLang="en-US" dirty="0"/>
              <a:t>三个信道相互不干扰、颜色再现能力最好</a:t>
            </a:r>
            <a:endParaRPr lang="en-US" altLang="zh-CN" dirty="0"/>
          </a:p>
          <a:p>
            <a:pPr lvl="1"/>
            <a:r>
              <a:rPr lang="zh-CN" altLang="en-US" dirty="0"/>
              <a:t>对带宽和同步的要求高</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189CABFD-88E9-46DD-BD04-8F320F045F9A}"/>
              </a:ext>
            </a:extLst>
          </p:cNvPr>
          <p:cNvSpPr>
            <a:spLocks noGrp="1"/>
          </p:cNvSpPr>
          <p:nvPr>
            <p:ph type="sldNum" sz="quarter" idx="12"/>
          </p:nvPr>
        </p:nvSpPr>
        <p:spPr/>
        <p:txBody>
          <a:bodyPr/>
          <a:lstStyle/>
          <a:p>
            <a:pPr>
              <a:defRPr/>
            </a:pPr>
            <a:fld id="{CC90DC6A-70E6-4473-86B2-B5F841C3144D}" type="slidenum">
              <a:rPr lang="zh-CN" altLang="en-US" smtClean="0"/>
              <a:pPr>
                <a:defRPr/>
              </a:pPr>
              <a:t>29</a:t>
            </a:fld>
            <a:endParaRPr lang="en-US" altLang="zh-CN"/>
          </a:p>
        </p:txBody>
      </p:sp>
      <p:pic>
        <p:nvPicPr>
          <p:cNvPr id="5" name="图片 4">
            <a:extLst>
              <a:ext uri="{FF2B5EF4-FFF2-40B4-BE49-F238E27FC236}">
                <a16:creationId xmlns:a16="http://schemas.microsoft.com/office/drawing/2014/main" id="{7540EFF9-1261-43B3-9EC6-3659FBF822C3}"/>
              </a:ext>
            </a:extLst>
          </p:cNvPr>
          <p:cNvPicPr>
            <a:picLocks noChangeAspect="1"/>
          </p:cNvPicPr>
          <p:nvPr/>
        </p:nvPicPr>
        <p:blipFill>
          <a:blip r:embed="rId2"/>
          <a:stretch>
            <a:fillRect/>
          </a:stretch>
        </p:blipFill>
        <p:spPr>
          <a:xfrm>
            <a:off x="5617170" y="4191000"/>
            <a:ext cx="1240830" cy="1502784"/>
          </a:xfrm>
          <a:prstGeom prst="rect">
            <a:avLst/>
          </a:prstGeom>
        </p:spPr>
      </p:pic>
      <p:pic>
        <p:nvPicPr>
          <p:cNvPr id="6" name="图片 5">
            <a:extLst>
              <a:ext uri="{FF2B5EF4-FFF2-40B4-BE49-F238E27FC236}">
                <a16:creationId xmlns:a16="http://schemas.microsoft.com/office/drawing/2014/main" id="{BB75562A-334F-4A97-8CC7-E2DE61D02C09}"/>
              </a:ext>
            </a:extLst>
          </p:cNvPr>
          <p:cNvPicPr>
            <a:picLocks noChangeAspect="1"/>
          </p:cNvPicPr>
          <p:nvPr/>
        </p:nvPicPr>
        <p:blipFill>
          <a:blip r:embed="rId3"/>
          <a:stretch>
            <a:fillRect/>
          </a:stretch>
        </p:blipFill>
        <p:spPr>
          <a:xfrm>
            <a:off x="1981200" y="4633659"/>
            <a:ext cx="2259419" cy="963696"/>
          </a:xfrm>
          <a:prstGeom prst="rect">
            <a:avLst/>
          </a:prstGeom>
        </p:spPr>
      </p:pic>
      <p:sp>
        <p:nvSpPr>
          <p:cNvPr id="7" name="文本框 5">
            <a:extLst>
              <a:ext uri="{FF2B5EF4-FFF2-40B4-BE49-F238E27FC236}">
                <a16:creationId xmlns:a16="http://schemas.microsoft.com/office/drawing/2014/main" id="{37D62799-5E9A-428A-A320-3C81A1CB9F9F}"/>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322081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AD00928D-11F8-4390-9DC4-773F99139BB8}"/>
              </a:ext>
            </a:extLst>
          </p:cNvPr>
          <p:cNvSpPr>
            <a:spLocks noGrp="1"/>
          </p:cNvSpPr>
          <p:nvPr>
            <p:ph type="title"/>
          </p:nvPr>
        </p:nvSpPr>
        <p:spPr/>
        <p:txBody>
          <a:bodyPr/>
          <a:lstStyle/>
          <a:p>
            <a:r>
              <a:rPr lang="zh-CN" altLang="en-US"/>
              <a:t>目录</a:t>
            </a:r>
          </a:p>
        </p:txBody>
      </p:sp>
      <p:sp>
        <p:nvSpPr>
          <p:cNvPr id="22531" name="内容占位符 2">
            <a:extLst>
              <a:ext uri="{FF2B5EF4-FFF2-40B4-BE49-F238E27FC236}">
                <a16:creationId xmlns:a16="http://schemas.microsoft.com/office/drawing/2014/main" id="{F4726AB2-3388-4B10-A728-E3978E1E2C80}"/>
              </a:ext>
            </a:extLst>
          </p:cNvPr>
          <p:cNvSpPr>
            <a:spLocks noGrp="1"/>
          </p:cNvSpPr>
          <p:nvPr>
            <p:ph sz="half" idx="1"/>
          </p:nvPr>
        </p:nvSpPr>
        <p:spPr/>
        <p:txBody>
          <a:bodyPr/>
          <a:lstStyle/>
          <a:p>
            <a:pPr>
              <a:defRPr/>
            </a:pPr>
            <a:endParaRPr lang="en-US" altLang="zh-CN">
              <a:solidFill>
                <a:srgbClr val="FF0000"/>
              </a:solidFill>
            </a:endParaRPr>
          </a:p>
          <a:p>
            <a:pPr>
              <a:defRPr/>
            </a:pPr>
            <a:r>
              <a:rPr lang="en-US" altLang="zh-CN">
                <a:solidFill>
                  <a:srgbClr val="FF0000"/>
                </a:solidFill>
              </a:rPr>
              <a:t>9.1 </a:t>
            </a:r>
            <a:r>
              <a:rPr lang="zh-CN" altLang="en-US" dirty="0">
                <a:solidFill>
                  <a:srgbClr val="FF0000"/>
                </a:solidFill>
              </a:rPr>
              <a:t>电视简介</a:t>
            </a:r>
            <a:endParaRPr lang="en-US" altLang="zh-CN" dirty="0">
              <a:solidFill>
                <a:srgbClr val="FF0000"/>
              </a:solidFill>
            </a:endParaRPr>
          </a:p>
          <a:p>
            <a:pPr>
              <a:defRPr/>
            </a:pPr>
            <a:r>
              <a:rPr lang="en-US" altLang="zh-CN" dirty="0"/>
              <a:t>9.2 </a:t>
            </a:r>
            <a:r>
              <a:rPr lang="zh-CN" altLang="en-US" dirty="0"/>
              <a:t>模拟彩色电视</a:t>
            </a:r>
            <a:endParaRPr lang="en-US" altLang="zh-CN" dirty="0"/>
          </a:p>
          <a:p>
            <a:pPr lvl="1">
              <a:defRPr/>
            </a:pPr>
            <a:r>
              <a:rPr lang="en-US" altLang="zh-CN" dirty="0"/>
              <a:t>9.2.1 </a:t>
            </a:r>
            <a:r>
              <a:rPr lang="zh-CN" altLang="en-US" dirty="0"/>
              <a:t>模拟彩色电视制</a:t>
            </a:r>
            <a:endParaRPr lang="en-US" altLang="zh-CN" dirty="0"/>
          </a:p>
          <a:p>
            <a:pPr lvl="1">
              <a:defRPr/>
            </a:pPr>
            <a:r>
              <a:rPr lang="en-US" altLang="zh-CN" dirty="0"/>
              <a:t>9.2.2 </a:t>
            </a:r>
            <a:r>
              <a:rPr lang="zh-CN" altLang="en-US" dirty="0"/>
              <a:t>电视扫描与同步</a:t>
            </a:r>
            <a:endParaRPr lang="en-US" altLang="zh-CN" dirty="0"/>
          </a:p>
          <a:p>
            <a:pPr lvl="1">
              <a:defRPr/>
            </a:pPr>
            <a:r>
              <a:rPr lang="en-US" altLang="zh-CN" dirty="0"/>
              <a:t>9.2.3 </a:t>
            </a:r>
            <a:r>
              <a:rPr lang="zh-CN" altLang="en-US" dirty="0"/>
              <a:t>彩色电视信号的类型</a:t>
            </a:r>
            <a:endParaRPr lang="en-US" altLang="zh-CN" dirty="0"/>
          </a:p>
          <a:p>
            <a:pPr marL="457200" lvl="1" indent="0">
              <a:buFont typeface="Arial" panose="020B0604020202020204" pitchFamily="34" charset="0"/>
              <a:buNone/>
              <a:defRPr/>
            </a:pPr>
            <a:endParaRPr lang="en-US" altLang="zh-CN" dirty="0"/>
          </a:p>
        </p:txBody>
      </p:sp>
      <p:sp>
        <p:nvSpPr>
          <p:cNvPr id="24580" name="内容占位符 3">
            <a:extLst>
              <a:ext uri="{FF2B5EF4-FFF2-40B4-BE49-F238E27FC236}">
                <a16:creationId xmlns:a16="http://schemas.microsoft.com/office/drawing/2014/main" id="{D8641B75-80AB-4DFF-9578-9779F82B9258}"/>
              </a:ext>
            </a:extLst>
          </p:cNvPr>
          <p:cNvSpPr>
            <a:spLocks noGrp="1"/>
          </p:cNvSpPr>
          <p:nvPr>
            <p:ph sz="half" idx="2"/>
          </p:nvPr>
        </p:nvSpPr>
        <p:spPr/>
        <p:txBody>
          <a:bodyPr/>
          <a:lstStyle/>
          <a:p>
            <a:endParaRPr lang="en-US" altLang="zh-CN"/>
          </a:p>
          <a:p>
            <a:r>
              <a:rPr lang="en-US" altLang="zh-CN"/>
              <a:t>9.3 </a:t>
            </a:r>
            <a:r>
              <a:rPr lang="zh-CN" altLang="en-US"/>
              <a:t>数字电视</a:t>
            </a:r>
            <a:endParaRPr lang="en-US" altLang="zh-CN"/>
          </a:p>
          <a:p>
            <a:pPr lvl="1"/>
            <a:r>
              <a:rPr lang="en-US" altLang="zh-CN"/>
              <a:t>9.3.1 </a:t>
            </a:r>
            <a:r>
              <a:rPr lang="zh-CN" altLang="en-US"/>
              <a:t>电视图像数字化</a:t>
            </a:r>
            <a:endParaRPr lang="en-US" altLang="zh-CN"/>
          </a:p>
          <a:p>
            <a:pPr lvl="1"/>
            <a:r>
              <a:rPr lang="en-US" altLang="zh-CN"/>
              <a:t>9.3.2 </a:t>
            </a:r>
            <a:r>
              <a:rPr lang="zh-CN" altLang="en-US"/>
              <a:t>图像子采样</a:t>
            </a:r>
            <a:endParaRPr lang="en-US" altLang="zh-CN"/>
          </a:p>
          <a:p>
            <a:pPr lvl="1"/>
            <a:r>
              <a:rPr lang="en-US" altLang="zh-CN"/>
              <a:t>9.3.3 </a:t>
            </a:r>
            <a:r>
              <a:rPr lang="zh-CN" altLang="en-US"/>
              <a:t>数字电视原理及标准</a:t>
            </a:r>
            <a:endParaRPr lang="en-US" altLang="zh-CN"/>
          </a:p>
          <a:p>
            <a:pPr lvl="1"/>
            <a:r>
              <a:rPr lang="en-US" altLang="zh-CN"/>
              <a:t>9.3.4 </a:t>
            </a:r>
            <a:r>
              <a:rPr lang="zh-CN" altLang="en-US"/>
              <a:t>数字电视图像格式</a:t>
            </a:r>
            <a:endParaRPr lang="en-US" altLang="zh-CN"/>
          </a:p>
        </p:txBody>
      </p:sp>
      <p:sp>
        <p:nvSpPr>
          <p:cNvPr id="24581" name="灯片编号占位符 6">
            <a:extLst>
              <a:ext uri="{FF2B5EF4-FFF2-40B4-BE49-F238E27FC236}">
                <a16:creationId xmlns:a16="http://schemas.microsoft.com/office/drawing/2014/main" id="{BB991952-2C8F-4489-8D25-CDF6846C6AA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D8DF21E-78A6-458F-84AA-3C6F48885033}" type="slidenum">
              <a:rPr lang="en-US" altLang="zh-CN" sz="1400" smtClean="0">
                <a:latin typeface="Tahoma" panose="020B0604030504040204" pitchFamily="34" charset="0"/>
              </a:rPr>
              <a:pPr>
                <a:lnSpc>
                  <a:spcPct val="100000"/>
                </a:lnSpc>
                <a:spcBef>
                  <a:spcPct val="0"/>
                </a:spcBef>
                <a:buFontTx/>
                <a:buNone/>
              </a:pPr>
              <a:t>3</a:t>
            </a:fld>
            <a:endParaRPr lang="en-US" altLang="zh-CN" sz="1400">
              <a:latin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792A1-072A-4619-A14C-97930B362337}"/>
              </a:ext>
            </a:extLst>
          </p:cNvPr>
          <p:cNvSpPr>
            <a:spLocks noGrp="1"/>
          </p:cNvSpPr>
          <p:nvPr>
            <p:ph type="title"/>
          </p:nvPr>
        </p:nvSpPr>
        <p:spPr/>
        <p:txBody>
          <a:bodyPr/>
          <a:lstStyle/>
          <a:p>
            <a:r>
              <a:rPr lang="zh-CN" altLang="en-US" dirty="0"/>
              <a:t>模拟视频显示接口</a:t>
            </a:r>
          </a:p>
        </p:txBody>
      </p:sp>
      <p:sp>
        <p:nvSpPr>
          <p:cNvPr id="3" name="内容占位符 2">
            <a:extLst>
              <a:ext uri="{FF2B5EF4-FFF2-40B4-BE49-F238E27FC236}">
                <a16:creationId xmlns:a16="http://schemas.microsoft.com/office/drawing/2014/main" id="{B7CDB7DA-15A8-4465-AC31-C67A58F722B6}"/>
              </a:ext>
            </a:extLst>
          </p:cNvPr>
          <p:cNvSpPr>
            <a:spLocks noGrp="1"/>
          </p:cNvSpPr>
          <p:nvPr>
            <p:ph idx="1"/>
          </p:nvPr>
        </p:nvSpPr>
        <p:spPr/>
        <p:txBody>
          <a:bodyPr/>
          <a:lstStyle/>
          <a:p>
            <a:r>
              <a:rPr lang="zh-CN" altLang="en-US" dirty="0"/>
              <a:t>复合视频</a:t>
            </a:r>
            <a:endParaRPr lang="en-US" altLang="zh-CN" dirty="0"/>
          </a:p>
          <a:p>
            <a:pPr lvl="1"/>
            <a:r>
              <a:rPr lang="zh-CN" altLang="en-US" dirty="0"/>
              <a:t>色度和亮度信号混合成一个载波</a:t>
            </a:r>
            <a:endParaRPr lang="en-US" altLang="zh-CN" dirty="0"/>
          </a:p>
          <a:p>
            <a:pPr lvl="1"/>
            <a:r>
              <a:rPr lang="zh-CN" altLang="en-US" dirty="0"/>
              <a:t>色度是两个颜色分量的复合</a:t>
            </a:r>
            <a:r>
              <a:rPr lang="en-US" altLang="zh-CN" dirty="0"/>
              <a:t>(I</a:t>
            </a:r>
            <a:r>
              <a:rPr lang="zh-CN" altLang="en-US" dirty="0"/>
              <a:t>和</a:t>
            </a:r>
            <a:r>
              <a:rPr lang="en-US" altLang="zh-CN" dirty="0"/>
              <a:t>Q</a:t>
            </a:r>
            <a:r>
              <a:rPr lang="zh-CN" altLang="en-US" dirty="0"/>
              <a:t>，或</a:t>
            </a:r>
            <a:r>
              <a:rPr lang="en-US" altLang="zh-CN" dirty="0"/>
              <a:t>U</a:t>
            </a:r>
            <a:r>
              <a:rPr lang="zh-CN" altLang="en-US" dirty="0"/>
              <a:t>和</a:t>
            </a:r>
            <a:r>
              <a:rPr lang="en-US" altLang="zh-CN" dirty="0"/>
              <a:t>V)</a:t>
            </a:r>
          </a:p>
          <a:p>
            <a:pPr lvl="1"/>
            <a:r>
              <a:rPr lang="zh-CN" altLang="en-US" dirty="0"/>
              <a:t>用于彩色电视广播，并与黑白电视向下兼容</a:t>
            </a:r>
            <a:endParaRPr lang="en-US" altLang="zh-CN" dirty="0"/>
          </a:p>
          <a:p>
            <a:pPr lvl="1"/>
            <a:r>
              <a:rPr lang="zh-CN" altLang="en-US" dirty="0"/>
              <a:t>音频信号可以附加在信号中传送</a:t>
            </a:r>
            <a:endParaRPr lang="en-US" altLang="zh-CN" dirty="0"/>
          </a:p>
          <a:p>
            <a:pPr lvl="1"/>
            <a:r>
              <a:rPr lang="zh-CN" altLang="en-US" dirty="0"/>
              <a:t>无法避免干扰</a:t>
            </a:r>
          </a:p>
        </p:txBody>
      </p:sp>
      <p:sp>
        <p:nvSpPr>
          <p:cNvPr id="4" name="灯片编号占位符 3">
            <a:extLst>
              <a:ext uri="{FF2B5EF4-FFF2-40B4-BE49-F238E27FC236}">
                <a16:creationId xmlns:a16="http://schemas.microsoft.com/office/drawing/2014/main" id="{80E4979B-BF79-4AC5-9F52-219FA798E04D}"/>
              </a:ext>
            </a:extLst>
          </p:cNvPr>
          <p:cNvSpPr>
            <a:spLocks noGrp="1"/>
          </p:cNvSpPr>
          <p:nvPr>
            <p:ph type="sldNum" sz="quarter" idx="12"/>
          </p:nvPr>
        </p:nvSpPr>
        <p:spPr/>
        <p:txBody>
          <a:bodyPr/>
          <a:lstStyle/>
          <a:p>
            <a:pPr>
              <a:defRPr/>
            </a:pPr>
            <a:fld id="{CC90DC6A-70E6-4473-86B2-B5F841C3144D}" type="slidenum">
              <a:rPr lang="zh-CN" altLang="en-US" smtClean="0"/>
              <a:pPr>
                <a:defRPr/>
              </a:pPr>
              <a:t>30</a:t>
            </a:fld>
            <a:endParaRPr lang="en-US" altLang="zh-CN"/>
          </a:p>
        </p:txBody>
      </p:sp>
      <p:pic>
        <p:nvPicPr>
          <p:cNvPr id="5" name="图片 4">
            <a:extLst>
              <a:ext uri="{FF2B5EF4-FFF2-40B4-BE49-F238E27FC236}">
                <a16:creationId xmlns:a16="http://schemas.microsoft.com/office/drawing/2014/main" id="{8976D430-4CA5-48FC-9F64-C24040AA1080}"/>
              </a:ext>
            </a:extLst>
          </p:cNvPr>
          <p:cNvPicPr>
            <a:picLocks noChangeAspect="1"/>
          </p:cNvPicPr>
          <p:nvPr/>
        </p:nvPicPr>
        <p:blipFill>
          <a:blip r:embed="rId2"/>
          <a:stretch>
            <a:fillRect/>
          </a:stretch>
        </p:blipFill>
        <p:spPr>
          <a:xfrm>
            <a:off x="4962574" y="4405184"/>
            <a:ext cx="3157561" cy="1385898"/>
          </a:xfrm>
          <a:prstGeom prst="rect">
            <a:avLst/>
          </a:prstGeom>
        </p:spPr>
      </p:pic>
      <p:pic>
        <p:nvPicPr>
          <p:cNvPr id="6" name="图片 5">
            <a:extLst>
              <a:ext uri="{FF2B5EF4-FFF2-40B4-BE49-F238E27FC236}">
                <a16:creationId xmlns:a16="http://schemas.microsoft.com/office/drawing/2014/main" id="{3B116096-0AED-4A55-91D9-0CF98AD4082B}"/>
              </a:ext>
            </a:extLst>
          </p:cNvPr>
          <p:cNvPicPr>
            <a:picLocks noChangeAspect="1"/>
          </p:cNvPicPr>
          <p:nvPr/>
        </p:nvPicPr>
        <p:blipFill>
          <a:blip r:embed="rId3"/>
          <a:stretch>
            <a:fillRect/>
          </a:stretch>
        </p:blipFill>
        <p:spPr>
          <a:xfrm>
            <a:off x="1805012" y="4579909"/>
            <a:ext cx="1981200" cy="1198816"/>
          </a:xfrm>
          <a:prstGeom prst="rect">
            <a:avLst/>
          </a:prstGeom>
        </p:spPr>
      </p:pic>
      <p:sp>
        <p:nvSpPr>
          <p:cNvPr id="7" name="文本框 5">
            <a:extLst>
              <a:ext uri="{FF2B5EF4-FFF2-40B4-BE49-F238E27FC236}">
                <a16:creationId xmlns:a16="http://schemas.microsoft.com/office/drawing/2014/main" id="{653015B8-1401-4B50-B0A9-D580B688CDF5}"/>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362722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792A1-072A-4619-A14C-97930B362337}"/>
              </a:ext>
            </a:extLst>
          </p:cNvPr>
          <p:cNvSpPr>
            <a:spLocks noGrp="1"/>
          </p:cNvSpPr>
          <p:nvPr>
            <p:ph type="title"/>
          </p:nvPr>
        </p:nvSpPr>
        <p:spPr/>
        <p:txBody>
          <a:bodyPr/>
          <a:lstStyle/>
          <a:p>
            <a:r>
              <a:rPr lang="zh-CN" altLang="en-US" dirty="0"/>
              <a:t>模拟视频显示接口</a:t>
            </a:r>
          </a:p>
        </p:txBody>
      </p:sp>
      <p:sp>
        <p:nvSpPr>
          <p:cNvPr id="3" name="内容占位符 2">
            <a:extLst>
              <a:ext uri="{FF2B5EF4-FFF2-40B4-BE49-F238E27FC236}">
                <a16:creationId xmlns:a16="http://schemas.microsoft.com/office/drawing/2014/main" id="{B7CDB7DA-15A8-4465-AC31-C67A58F722B6}"/>
              </a:ext>
            </a:extLst>
          </p:cNvPr>
          <p:cNvSpPr>
            <a:spLocks noGrp="1"/>
          </p:cNvSpPr>
          <p:nvPr>
            <p:ph idx="1"/>
          </p:nvPr>
        </p:nvSpPr>
        <p:spPr/>
        <p:txBody>
          <a:bodyPr/>
          <a:lstStyle/>
          <a:p>
            <a:r>
              <a:rPr lang="en-US" altLang="zh-CN" dirty="0"/>
              <a:t>S-Video</a:t>
            </a:r>
          </a:p>
          <a:p>
            <a:pPr lvl="1"/>
            <a:r>
              <a:rPr lang="en-US" altLang="zh-CN" dirty="0"/>
              <a:t>Separated Video </a:t>
            </a:r>
            <a:r>
              <a:rPr lang="zh-CN" altLang="en-US" dirty="0"/>
              <a:t>或 </a:t>
            </a:r>
            <a:r>
              <a:rPr lang="en-US" altLang="zh-CN" dirty="0"/>
              <a:t>Super-Video</a:t>
            </a:r>
          </a:p>
          <a:p>
            <a:pPr lvl="1"/>
            <a:r>
              <a:rPr lang="zh-CN" altLang="en-US" dirty="0"/>
              <a:t>两条线：一条用于亮度、一条用于复合色度信号</a:t>
            </a:r>
            <a:endParaRPr lang="en-US" altLang="zh-CN" dirty="0"/>
          </a:p>
          <a:p>
            <a:pPr lvl="1"/>
            <a:r>
              <a:rPr lang="zh-CN" altLang="en-US" dirty="0"/>
              <a:t>减少颜色信息和关键灰度信息的干扰</a:t>
            </a:r>
          </a:p>
        </p:txBody>
      </p:sp>
      <p:sp>
        <p:nvSpPr>
          <p:cNvPr id="4" name="灯片编号占位符 3">
            <a:extLst>
              <a:ext uri="{FF2B5EF4-FFF2-40B4-BE49-F238E27FC236}">
                <a16:creationId xmlns:a16="http://schemas.microsoft.com/office/drawing/2014/main" id="{80E4979B-BF79-4AC5-9F52-219FA798E04D}"/>
              </a:ext>
            </a:extLst>
          </p:cNvPr>
          <p:cNvSpPr>
            <a:spLocks noGrp="1"/>
          </p:cNvSpPr>
          <p:nvPr>
            <p:ph type="sldNum" sz="quarter" idx="12"/>
          </p:nvPr>
        </p:nvSpPr>
        <p:spPr/>
        <p:txBody>
          <a:bodyPr/>
          <a:lstStyle/>
          <a:p>
            <a:pPr>
              <a:defRPr/>
            </a:pPr>
            <a:fld id="{CC90DC6A-70E6-4473-86B2-B5F841C3144D}" type="slidenum">
              <a:rPr lang="zh-CN" altLang="en-US" smtClean="0"/>
              <a:pPr>
                <a:defRPr/>
              </a:pPr>
              <a:t>31</a:t>
            </a:fld>
            <a:endParaRPr lang="en-US" altLang="zh-CN"/>
          </a:p>
        </p:txBody>
      </p:sp>
      <p:pic>
        <p:nvPicPr>
          <p:cNvPr id="7" name="图片 6">
            <a:extLst>
              <a:ext uri="{FF2B5EF4-FFF2-40B4-BE49-F238E27FC236}">
                <a16:creationId xmlns:a16="http://schemas.microsoft.com/office/drawing/2014/main" id="{6F48E25C-B51F-4222-A355-2B0F8C3F935E}"/>
              </a:ext>
            </a:extLst>
          </p:cNvPr>
          <p:cNvPicPr>
            <a:picLocks noChangeAspect="1"/>
          </p:cNvPicPr>
          <p:nvPr/>
        </p:nvPicPr>
        <p:blipFill>
          <a:blip r:embed="rId2"/>
          <a:stretch>
            <a:fillRect/>
          </a:stretch>
        </p:blipFill>
        <p:spPr>
          <a:xfrm>
            <a:off x="1066800" y="4267200"/>
            <a:ext cx="7288647" cy="1528763"/>
          </a:xfrm>
          <a:prstGeom prst="rect">
            <a:avLst/>
          </a:prstGeom>
        </p:spPr>
      </p:pic>
      <p:sp>
        <p:nvSpPr>
          <p:cNvPr id="8" name="文本框 5">
            <a:extLst>
              <a:ext uri="{FF2B5EF4-FFF2-40B4-BE49-F238E27FC236}">
                <a16:creationId xmlns:a16="http://schemas.microsoft.com/office/drawing/2014/main" id="{1969E006-FE21-4727-A6F9-2FED54B4296A}"/>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71949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92A9B-871A-4DE4-91DD-4077FA254000}"/>
              </a:ext>
            </a:extLst>
          </p:cNvPr>
          <p:cNvSpPr>
            <a:spLocks noGrp="1"/>
          </p:cNvSpPr>
          <p:nvPr>
            <p:ph type="title"/>
          </p:nvPr>
        </p:nvSpPr>
        <p:spPr/>
        <p:txBody>
          <a:bodyPr/>
          <a:lstStyle/>
          <a:p>
            <a:r>
              <a:rPr lang="zh-CN" altLang="en-US" dirty="0"/>
              <a:t>模拟视频显示接口</a:t>
            </a:r>
          </a:p>
        </p:txBody>
      </p:sp>
      <p:sp>
        <p:nvSpPr>
          <p:cNvPr id="3" name="内容占位符 2">
            <a:extLst>
              <a:ext uri="{FF2B5EF4-FFF2-40B4-BE49-F238E27FC236}">
                <a16:creationId xmlns:a16="http://schemas.microsoft.com/office/drawing/2014/main" id="{004745B8-9CDD-4E71-8A3F-F000FC8F259B}"/>
              </a:ext>
            </a:extLst>
          </p:cNvPr>
          <p:cNvSpPr>
            <a:spLocks noGrp="1"/>
          </p:cNvSpPr>
          <p:nvPr>
            <p:ph idx="1"/>
          </p:nvPr>
        </p:nvSpPr>
        <p:spPr/>
        <p:txBody>
          <a:bodyPr/>
          <a:lstStyle/>
          <a:p>
            <a:r>
              <a:rPr lang="en-US" altLang="zh-CN" dirty="0"/>
              <a:t>VGA</a:t>
            </a:r>
          </a:p>
          <a:p>
            <a:pPr lvl="1"/>
            <a:r>
              <a:rPr lang="zh-CN" altLang="en-US" dirty="0"/>
              <a:t>视频图形阵列（</a:t>
            </a:r>
            <a:r>
              <a:rPr lang="en-US" altLang="zh-CN" dirty="0"/>
              <a:t>Video Graphics Array, VGA</a:t>
            </a:r>
            <a:r>
              <a:rPr lang="zh-CN" altLang="en-US" dirty="0"/>
              <a:t>）</a:t>
            </a:r>
            <a:endParaRPr lang="en-US" altLang="zh-CN" dirty="0"/>
          </a:p>
          <a:p>
            <a:pPr lvl="1"/>
            <a:r>
              <a:rPr lang="zh-CN" altLang="en-US" dirty="0"/>
              <a:t>基于模拟分量</a:t>
            </a:r>
            <a:r>
              <a:rPr lang="en-US" altLang="zh-CN" dirty="0"/>
              <a:t>RGBHV</a:t>
            </a:r>
            <a:r>
              <a:rPr lang="zh-CN" altLang="en-US" dirty="0"/>
              <a:t>（红、绿、蓝，水平同步和垂直同步）</a:t>
            </a:r>
          </a:p>
        </p:txBody>
      </p:sp>
      <p:sp>
        <p:nvSpPr>
          <p:cNvPr id="4" name="灯片编号占位符 3">
            <a:extLst>
              <a:ext uri="{FF2B5EF4-FFF2-40B4-BE49-F238E27FC236}">
                <a16:creationId xmlns:a16="http://schemas.microsoft.com/office/drawing/2014/main" id="{FFC2478D-91E6-490B-8F60-A3B1850DE8A4}"/>
              </a:ext>
            </a:extLst>
          </p:cNvPr>
          <p:cNvSpPr>
            <a:spLocks noGrp="1"/>
          </p:cNvSpPr>
          <p:nvPr>
            <p:ph type="sldNum" sz="quarter" idx="12"/>
          </p:nvPr>
        </p:nvSpPr>
        <p:spPr/>
        <p:txBody>
          <a:bodyPr/>
          <a:lstStyle/>
          <a:p>
            <a:pPr>
              <a:defRPr/>
            </a:pPr>
            <a:fld id="{CC90DC6A-70E6-4473-86B2-B5F841C3144D}" type="slidenum">
              <a:rPr lang="zh-CN" altLang="en-US" smtClean="0"/>
              <a:pPr>
                <a:defRPr/>
              </a:pPr>
              <a:t>32</a:t>
            </a:fld>
            <a:endParaRPr lang="en-US" altLang="zh-CN"/>
          </a:p>
        </p:txBody>
      </p:sp>
      <p:pic>
        <p:nvPicPr>
          <p:cNvPr id="5" name="图片 4">
            <a:extLst>
              <a:ext uri="{FF2B5EF4-FFF2-40B4-BE49-F238E27FC236}">
                <a16:creationId xmlns:a16="http://schemas.microsoft.com/office/drawing/2014/main" id="{DB4E024B-10C2-48F1-BE74-3492BF1F9336}"/>
              </a:ext>
            </a:extLst>
          </p:cNvPr>
          <p:cNvPicPr>
            <a:picLocks noChangeAspect="1"/>
          </p:cNvPicPr>
          <p:nvPr/>
        </p:nvPicPr>
        <p:blipFill>
          <a:blip r:embed="rId2"/>
          <a:stretch>
            <a:fillRect/>
          </a:stretch>
        </p:blipFill>
        <p:spPr>
          <a:xfrm>
            <a:off x="1066800" y="4267200"/>
            <a:ext cx="6345442" cy="1498425"/>
          </a:xfrm>
          <a:prstGeom prst="rect">
            <a:avLst/>
          </a:prstGeom>
        </p:spPr>
      </p:pic>
      <p:sp>
        <p:nvSpPr>
          <p:cNvPr id="6" name="文本框 5">
            <a:extLst>
              <a:ext uri="{FF2B5EF4-FFF2-40B4-BE49-F238E27FC236}">
                <a16:creationId xmlns:a16="http://schemas.microsoft.com/office/drawing/2014/main" id="{EC986EB1-B56F-43FC-9012-A0B89DD3210C}"/>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1322541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FA39ACE7-C117-41C6-8E31-FAA5E3928359}"/>
              </a:ext>
            </a:extLst>
          </p:cNvPr>
          <p:cNvSpPr>
            <a:spLocks noGrp="1"/>
          </p:cNvSpPr>
          <p:nvPr>
            <p:ph type="title"/>
          </p:nvPr>
        </p:nvSpPr>
        <p:spPr/>
        <p:txBody>
          <a:bodyPr/>
          <a:lstStyle/>
          <a:p>
            <a:r>
              <a:rPr lang="zh-CN" altLang="en-US"/>
              <a:t>目录</a:t>
            </a:r>
          </a:p>
        </p:txBody>
      </p:sp>
      <p:sp>
        <p:nvSpPr>
          <p:cNvPr id="22531" name="内容占位符 2">
            <a:extLst>
              <a:ext uri="{FF2B5EF4-FFF2-40B4-BE49-F238E27FC236}">
                <a16:creationId xmlns:a16="http://schemas.microsoft.com/office/drawing/2014/main" id="{CED01CCC-877B-4818-A29A-AB98939250D8}"/>
              </a:ext>
            </a:extLst>
          </p:cNvPr>
          <p:cNvSpPr>
            <a:spLocks noGrp="1"/>
          </p:cNvSpPr>
          <p:nvPr>
            <p:ph sz="half" idx="1"/>
          </p:nvPr>
        </p:nvSpPr>
        <p:spPr/>
        <p:txBody>
          <a:bodyPr/>
          <a:lstStyle/>
          <a:p>
            <a:pPr>
              <a:defRPr/>
            </a:pPr>
            <a:r>
              <a:rPr lang="en-US" altLang="zh-CN" dirty="0"/>
              <a:t>9.1 </a:t>
            </a:r>
            <a:r>
              <a:rPr lang="zh-CN" altLang="en-US" dirty="0"/>
              <a:t>电视简介</a:t>
            </a:r>
            <a:endParaRPr lang="en-US" altLang="zh-CN" dirty="0"/>
          </a:p>
          <a:p>
            <a:pPr>
              <a:defRPr/>
            </a:pPr>
            <a:r>
              <a:rPr lang="en-US" altLang="zh-CN" dirty="0"/>
              <a:t>9.2 </a:t>
            </a:r>
            <a:r>
              <a:rPr lang="zh-CN" altLang="en-US" dirty="0"/>
              <a:t>模拟彩色电视</a:t>
            </a:r>
            <a:endParaRPr lang="en-US" altLang="zh-CN" dirty="0"/>
          </a:p>
          <a:p>
            <a:pPr lvl="1">
              <a:defRPr/>
            </a:pPr>
            <a:r>
              <a:rPr lang="en-US" altLang="zh-CN" dirty="0"/>
              <a:t>9.2.1 </a:t>
            </a:r>
            <a:r>
              <a:rPr lang="zh-CN" altLang="en-US" dirty="0"/>
              <a:t>模拟彩色电视制</a:t>
            </a:r>
            <a:endParaRPr lang="en-US" altLang="zh-CN" dirty="0"/>
          </a:p>
          <a:p>
            <a:pPr lvl="1">
              <a:defRPr/>
            </a:pPr>
            <a:r>
              <a:rPr lang="en-US" altLang="zh-CN" dirty="0"/>
              <a:t>9.2.2 </a:t>
            </a:r>
            <a:r>
              <a:rPr lang="zh-CN" altLang="en-US" dirty="0"/>
              <a:t>电视扫描与同步</a:t>
            </a:r>
            <a:endParaRPr lang="en-US" altLang="zh-CN" dirty="0"/>
          </a:p>
          <a:p>
            <a:pPr lvl="1">
              <a:defRPr/>
            </a:pPr>
            <a:r>
              <a:rPr lang="en-US" altLang="zh-CN" dirty="0"/>
              <a:t>9.2.3 </a:t>
            </a:r>
            <a:r>
              <a:rPr lang="zh-CN" altLang="en-US" dirty="0"/>
              <a:t>彩色电视信号的类型</a:t>
            </a:r>
            <a:endParaRPr lang="en-US" altLang="zh-CN" dirty="0"/>
          </a:p>
          <a:p>
            <a:pPr marL="457200" lvl="1" indent="0">
              <a:buFont typeface="Arial" panose="020B0604020202020204" pitchFamily="34" charset="0"/>
              <a:buNone/>
              <a:defRPr/>
            </a:pPr>
            <a:endParaRPr lang="en-US" altLang="zh-CN" dirty="0"/>
          </a:p>
        </p:txBody>
      </p:sp>
      <p:sp>
        <p:nvSpPr>
          <p:cNvPr id="63492" name="内容占位符 3">
            <a:extLst>
              <a:ext uri="{FF2B5EF4-FFF2-40B4-BE49-F238E27FC236}">
                <a16:creationId xmlns:a16="http://schemas.microsoft.com/office/drawing/2014/main" id="{536DA517-9674-4AD1-B99D-D5A1C848CED5}"/>
              </a:ext>
            </a:extLst>
          </p:cNvPr>
          <p:cNvSpPr>
            <a:spLocks noGrp="1"/>
          </p:cNvSpPr>
          <p:nvPr>
            <p:ph sz="half" idx="2"/>
          </p:nvPr>
        </p:nvSpPr>
        <p:spPr/>
        <p:txBody>
          <a:bodyPr/>
          <a:lstStyle/>
          <a:p>
            <a:r>
              <a:rPr lang="en-US" altLang="zh-CN">
                <a:solidFill>
                  <a:srgbClr val="FF0000"/>
                </a:solidFill>
              </a:rPr>
              <a:t>9.3 </a:t>
            </a:r>
            <a:r>
              <a:rPr lang="zh-CN" altLang="en-US">
                <a:solidFill>
                  <a:srgbClr val="FF0000"/>
                </a:solidFill>
              </a:rPr>
              <a:t>数字电视</a:t>
            </a:r>
            <a:endParaRPr lang="en-US" altLang="zh-CN">
              <a:solidFill>
                <a:srgbClr val="FF0000"/>
              </a:solidFill>
            </a:endParaRPr>
          </a:p>
          <a:p>
            <a:pPr lvl="1"/>
            <a:r>
              <a:rPr lang="en-US" altLang="zh-CN"/>
              <a:t>9.3.1 </a:t>
            </a:r>
            <a:r>
              <a:rPr lang="zh-CN" altLang="en-US"/>
              <a:t>电视图像数字化</a:t>
            </a:r>
            <a:endParaRPr lang="en-US" altLang="zh-CN"/>
          </a:p>
          <a:p>
            <a:pPr lvl="1"/>
            <a:r>
              <a:rPr lang="en-US" altLang="zh-CN"/>
              <a:t>9.3.2 </a:t>
            </a:r>
            <a:r>
              <a:rPr lang="zh-CN" altLang="en-US"/>
              <a:t>图像子采样</a:t>
            </a:r>
            <a:endParaRPr lang="en-US" altLang="zh-CN"/>
          </a:p>
          <a:p>
            <a:pPr lvl="1"/>
            <a:r>
              <a:rPr lang="en-US" altLang="zh-CN"/>
              <a:t>9.3.3 </a:t>
            </a:r>
            <a:r>
              <a:rPr lang="zh-CN" altLang="en-US"/>
              <a:t>数字电视原理及标准</a:t>
            </a:r>
            <a:endParaRPr lang="en-US" altLang="zh-CN"/>
          </a:p>
          <a:p>
            <a:pPr lvl="1"/>
            <a:r>
              <a:rPr lang="en-US" altLang="zh-CN"/>
              <a:t>9.3.4 </a:t>
            </a:r>
            <a:r>
              <a:rPr lang="zh-CN" altLang="en-US"/>
              <a:t>数字电视图像格式</a:t>
            </a:r>
            <a:endParaRPr lang="en-US" altLang="zh-CN"/>
          </a:p>
        </p:txBody>
      </p:sp>
      <p:sp>
        <p:nvSpPr>
          <p:cNvPr id="63493" name="灯片编号占位符 6">
            <a:extLst>
              <a:ext uri="{FF2B5EF4-FFF2-40B4-BE49-F238E27FC236}">
                <a16:creationId xmlns:a16="http://schemas.microsoft.com/office/drawing/2014/main" id="{200C9170-5DD5-48C4-A9C4-885B63F8F78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E89CDDD-6ABA-4AB4-A818-78CA32045849}" type="slidenum">
              <a:rPr lang="en-US" altLang="zh-CN" sz="1400" smtClean="0">
                <a:latin typeface="Tahoma" panose="020B0604030504040204" pitchFamily="34" charset="0"/>
              </a:rPr>
              <a:pPr>
                <a:lnSpc>
                  <a:spcPct val="100000"/>
                </a:lnSpc>
                <a:spcBef>
                  <a:spcPct val="0"/>
                </a:spcBef>
                <a:buFontTx/>
                <a:buNone/>
              </a:pPr>
              <a:t>33</a:t>
            </a:fld>
            <a:endParaRPr lang="en-US" altLang="zh-CN" sz="1400">
              <a:latin typeface="Tahoma" panose="020B060403050404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2">
            <a:extLst>
              <a:ext uri="{FF2B5EF4-FFF2-40B4-BE49-F238E27FC236}">
                <a16:creationId xmlns:a16="http://schemas.microsoft.com/office/drawing/2014/main" id="{A90B8006-9916-4030-9287-922F8DD1DDF4}"/>
              </a:ext>
            </a:extLst>
          </p:cNvPr>
          <p:cNvSpPr>
            <a:spLocks noGrp="1"/>
          </p:cNvSpPr>
          <p:nvPr>
            <p:ph type="title"/>
          </p:nvPr>
        </p:nvSpPr>
        <p:spPr/>
        <p:txBody>
          <a:bodyPr/>
          <a:lstStyle/>
          <a:p>
            <a:r>
              <a:rPr lang="en-US" altLang="zh-CN"/>
              <a:t>9.3 </a:t>
            </a:r>
            <a:r>
              <a:rPr lang="zh-CN" altLang="en-US"/>
              <a:t>数字视频</a:t>
            </a:r>
          </a:p>
        </p:txBody>
      </p:sp>
      <p:sp>
        <p:nvSpPr>
          <p:cNvPr id="65539" name="灯片编号占位符 5">
            <a:extLst>
              <a:ext uri="{FF2B5EF4-FFF2-40B4-BE49-F238E27FC236}">
                <a16:creationId xmlns:a16="http://schemas.microsoft.com/office/drawing/2014/main" id="{B9EC5BE8-0F8C-49A7-950D-A8C9BCE76D6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DFA5052-E183-47C7-B993-B187445FBA73}" type="slidenum">
              <a:rPr lang="en-US" altLang="zh-CN" sz="1400" smtClean="0">
                <a:latin typeface="Tahoma" panose="020B0604030504040204" pitchFamily="34" charset="0"/>
              </a:rPr>
              <a:pPr>
                <a:lnSpc>
                  <a:spcPct val="100000"/>
                </a:lnSpc>
                <a:spcBef>
                  <a:spcPct val="0"/>
                </a:spcBef>
                <a:buFontTx/>
                <a:buNone/>
              </a:pPr>
              <a:t>34</a:t>
            </a:fld>
            <a:endParaRPr lang="en-US" altLang="zh-CN" sz="1400">
              <a:latin typeface="Tahoma" panose="020B0604030504040204" pitchFamily="34" charset="0"/>
            </a:endParaRPr>
          </a:p>
        </p:txBody>
      </p:sp>
      <p:pic>
        <p:nvPicPr>
          <p:cNvPr id="65540" name="图片 7">
            <a:extLst>
              <a:ext uri="{FF2B5EF4-FFF2-40B4-BE49-F238E27FC236}">
                <a16:creationId xmlns:a16="http://schemas.microsoft.com/office/drawing/2014/main" id="{5A0F93D3-C863-48D6-A8A0-7E48E78E5A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9175"/>
            <a:ext cx="440213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8">
            <a:extLst>
              <a:ext uri="{FF2B5EF4-FFF2-40B4-BE49-F238E27FC236}">
                <a16:creationId xmlns:a16="http://schemas.microsoft.com/office/drawing/2014/main" id="{F37FEB52-05D9-4B6F-839A-FD33F8518E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2289175"/>
            <a:ext cx="44624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文本框 9">
            <a:extLst>
              <a:ext uri="{FF2B5EF4-FFF2-40B4-BE49-F238E27FC236}">
                <a16:creationId xmlns:a16="http://schemas.microsoft.com/office/drawing/2014/main" id="{5CAA61FA-A9B6-4052-8171-10F4CFD177E9}"/>
              </a:ext>
            </a:extLst>
          </p:cNvPr>
          <p:cNvSpPr txBox="1">
            <a:spLocks noChangeArrowheads="1"/>
          </p:cNvSpPr>
          <p:nvPr/>
        </p:nvSpPr>
        <p:spPr bwMode="auto">
          <a:xfrm>
            <a:off x="1436688" y="5397500"/>
            <a:ext cx="2093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rPr>
              <a:t>ISDB-T</a:t>
            </a:r>
          </a:p>
        </p:txBody>
      </p:sp>
      <p:sp>
        <p:nvSpPr>
          <p:cNvPr id="65543" name="文本框 10">
            <a:extLst>
              <a:ext uri="{FF2B5EF4-FFF2-40B4-BE49-F238E27FC236}">
                <a16:creationId xmlns:a16="http://schemas.microsoft.com/office/drawing/2014/main" id="{A6B1D601-BA46-4A07-A739-0D3494D0F41C}"/>
              </a:ext>
            </a:extLst>
          </p:cNvPr>
          <p:cNvSpPr txBox="1">
            <a:spLocks noChangeArrowheads="1"/>
          </p:cNvSpPr>
          <p:nvPr/>
        </p:nvSpPr>
        <p:spPr bwMode="auto">
          <a:xfrm>
            <a:off x="6524625" y="5410200"/>
            <a:ext cx="1371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rPr>
              <a:t>NTSC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175679-7706-4587-8D3B-86DDEBE06C72}"/>
              </a:ext>
            </a:extLst>
          </p:cNvPr>
          <p:cNvSpPr>
            <a:spLocks noGrp="1"/>
          </p:cNvSpPr>
          <p:nvPr>
            <p:ph type="title"/>
          </p:nvPr>
        </p:nvSpPr>
        <p:spPr/>
        <p:txBody>
          <a:bodyPr/>
          <a:lstStyle/>
          <a:p>
            <a:r>
              <a:rPr lang="zh-CN" altLang="en-US" dirty="0"/>
              <a:t>视频的数字化</a:t>
            </a:r>
          </a:p>
        </p:txBody>
      </p:sp>
      <p:sp>
        <p:nvSpPr>
          <p:cNvPr id="5" name="内容占位符 4">
            <a:extLst>
              <a:ext uri="{FF2B5EF4-FFF2-40B4-BE49-F238E27FC236}">
                <a16:creationId xmlns:a16="http://schemas.microsoft.com/office/drawing/2014/main" id="{2240D91F-E39F-40C4-8520-D8B1EE5BA67C}"/>
              </a:ext>
            </a:extLst>
          </p:cNvPr>
          <p:cNvSpPr>
            <a:spLocks noGrp="1"/>
          </p:cNvSpPr>
          <p:nvPr>
            <p:ph idx="1"/>
          </p:nvPr>
        </p:nvSpPr>
        <p:spPr/>
        <p:txBody>
          <a:bodyPr/>
          <a:lstStyle/>
          <a:p>
            <a:r>
              <a:rPr lang="zh-CN" altLang="en-US" dirty="0"/>
              <a:t>图像是离散的视频，视频是连续的图像</a:t>
            </a:r>
          </a:p>
        </p:txBody>
      </p:sp>
      <p:sp>
        <p:nvSpPr>
          <p:cNvPr id="3" name="灯片编号占位符 2">
            <a:extLst>
              <a:ext uri="{FF2B5EF4-FFF2-40B4-BE49-F238E27FC236}">
                <a16:creationId xmlns:a16="http://schemas.microsoft.com/office/drawing/2014/main" id="{E2097FC5-C824-4932-9B19-2D8CF83FA9A6}"/>
              </a:ext>
            </a:extLst>
          </p:cNvPr>
          <p:cNvSpPr>
            <a:spLocks noGrp="1"/>
          </p:cNvSpPr>
          <p:nvPr>
            <p:ph type="sldNum" sz="quarter" idx="12"/>
          </p:nvPr>
        </p:nvSpPr>
        <p:spPr/>
        <p:txBody>
          <a:bodyPr/>
          <a:lstStyle/>
          <a:p>
            <a:pPr>
              <a:defRPr/>
            </a:pPr>
            <a:fld id="{383BC558-4774-433A-90BE-DA2FE352DA93}" type="slidenum">
              <a:rPr lang="zh-CN" altLang="en-US" smtClean="0"/>
              <a:pPr>
                <a:defRPr/>
              </a:pPr>
              <a:t>35</a:t>
            </a:fld>
            <a:endParaRPr lang="en-US" altLang="zh-CN"/>
          </a:p>
        </p:txBody>
      </p:sp>
      <p:pic>
        <p:nvPicPr>
          <p:cNvPr id="6" name="图片 5">
            <a:extLst>
              <a:ext uri="{FF2B5EF4-FFF2-40B4-BE49-F238E27FC236}">
                <a16:creationId xmlns:a16="http://schemas.microsoft.com/office/drawing/2014/main" id="{ADF5F47E-55E6-43CE-AF42-87385DD91B2F}"/>
              </a:ext>
            </a:extLst>
          </p:cNvPr>
          <p:cNvPicPr>
            <a:picLocks noChangeAspect="1"/>
          </p:cNvPicPr>
          <p:nvPr/>
        </p:nvPicPr>
        <p:blipFill>
          <a:blip r:embed="rId2"/>
          <a:stretch>
            <a:fillRect/>
          </a:stretch>
        </p:blipFill>
        <p:spPr>
          <a:xfrm>
            <a:off x="762000" y="2513002"/>
            <a:ext cx="7894912" cy="3354398"/>
          </a:xfrm>
          <a:prstGeom prst="rect">
            <a:avLst/>
          </a:prstGeom>
        </p:spPr>
      </p:pic>
      <p:sp>
        <p:nvSpPr>
          <p:cNvPr id="7" name="文本框 5">
            <a:extLst>
              <a:ext uri="{FF2B5EF4-FFF2-40B4-BE49-F238E27FC236}">
                <a16:creationId xmlns:a16="http://schemas.microsoft.com/office/drawing/2014/main" id="{BD2FC574-2D63-4C03-8297-186752580A52}"/>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725853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92458-59B6-4020-9346-34B1C3B594BF}"/>
              </a:ext>
            </a:extLst>
          </p:cNvPr>
          <p:cNvSpPr>
            <a:spLocks noGrp="1"/>
          </p:cNvSpPr>
          <p:nvPr>
            <p:ph type="title"/>
          </p:nvPr>
        </p:nvSpPr>
        <p:spPr/>
        <p:txBody>
          <a:bodyPr/>
          <a:lstStyle/>
          <a:p>
            <a:r>
              <a:rPr lang="zh-CN" altLang="en-US" dirty="0"/>
              <a:t>数字电视</a:t>
            </a:r>
          </a:p>
        </p:txBody>
      </p:sp>
      <p:sp>
        <p:nvSpPr>
          <p:cNvPr id="3" name="内容占位符 2">
            <a:extLst>
              <a:ext uri="{FF2B5EF4-FFF2-40B4-BE49-F238E27FC236}">
                <a16:creationId xmlns:a16="http://schemas.microsoft.com/office/drawing/2014/main" id="{42B2D1F2-4A2C-4A35-AD22-282AFE66103E}"/>
              </a:ext>
            </a:extLst>
          </p:cNvPr>
          <p:cNvSpPr>
            <a:spLocks noGrp="1"/>
          </p:cNvSpPr>
          <p:nvPr>
            <p:ph idx="1"/>
          </p:nvPr>
        </p:nvSpPr>
        <p:spPr/>
        <p:txBody>
          <a:bodyPr/>
          <a:lstStyle/>
          <a:p>
            <a:r>
              <a:rPr lang="zh-CN" altLang="en-US" dirty="0"/>
              <a:t>数字电视</a:t>
            </a:r>
            <a:r>
              <a:rPr lang="en-US" altLang="zh-CN" dirty="0"/>
              <a:t>(Digital Video)</a:t>
            </a:r>
          </a:p>
          <a:p>
            <a:pPr lvl="1"/>
            <a:r>
              <a:rPr lang="zh-CN" altLang="en-US" dirty="0"/>
              <a:t>数字信号是一种高比特率的数码脉冲串</a:t>
            </a:r>
            <a:endParaRPr lang="en-US" altLang="zh-CN" dirty="0"/>
          </a:p>
          <a:p>
            <a:pPr lvl="1"/>
            <a:r>
              <a:rPr lang="zh-CN" altLang="en-US" dirty="0"/>
              <a:t>将图像画面的每一个像素、伴音的每一个音节都用二进制数变成多位数码</a:t>
            </a:r>
            <a:endParaRPr lang="en-US" altLang="zh-CN" dirty="0"/>
          </a:p>
          <a:p>
            <a:pPr lvl="1"/>
            <a:r>
              <a:rPr lang="zh-CN" altLang="en-US" dirty="0"/>
              <a:t>以高比特率进行数码流发射、传输、接收</a:t>
            </a:r>
            <a:endParaRPr lang="en-US" altLang="zh-CN" dirty="0"/>
          </a:p>
          <a:p>
            <a:pPr lvl="1"/>
            <a:r>
              <a:rPr lang="zh-CN" altLang="en-US" dirty="0"/>
              <a:t>电视从接收到视频放大、色度解码、音频放大等均为数码流的处理过程</a:t>
            </a:r>
          </a:p>
        </p:txBody>
      </p:sp>
      <p:sp>
        <p:nvSpPr>
          <p:cNvPr id="4" name="灯片编号占位符 3">
            <a:extLst>
              <a:ext uri="{FF2B5EF4-FFF2-40B4-BE49-F238E27FC236}">
                <a16:creationId xmlns:a16="http://schemas.microsoft.com/office/drawing/2014/main" id="{78ECEE3B-2FF9-4B70-88CB-29C40E6169D5}"/>
              </a:ext>
            </a:extLst>
          </p:cNvPr>
          <p:cNvSpPr>
            <a:spLocks noGrp="1"/>
          </p:cNvSpPr>
          <p:nvPr>
            <p:ph type="sldNum" sz="quarter" idx="12"/>
          </p:nvPr>
        </p:nvSpPr>
        <p:spPr/>
        <p:txBody>
          <a:bodyPr/>
          <a:lstStyle/>
          <a:p>
            <a:pPr>
              <a:defRPr/>
            </a:pPr>
            <a:fld id="{CC90DC6A-70E6-4473-86B2-B5F841C3144D}" type="slidenum">
              <a:rPr lang="zh-CN" altLang="en-US" smtClean="0"/>
              <a:pPr>
                <a:defRPr/>
              </a:pPr>
              <a:t>36</a:t>
            </a:fld>
            <a:endParaRPr lang="en-US" altLang="zh-CN"/>
          </a:p>
        </p:txBody>
      </p:sp>
      <p:pic>
        <p:nvPicPr>
          <p:cNvPr id="5" name="图片 4">
            <a:extLst>
              <a:ext uri="{FF2B5EF4-FFF2-40B4-BE49-F238E27FC236}">
                <a16:creationId xmlns:a16="http://schemas.microsoft.com/office/drawing/2014/main" id="{4BB42E0A-7729-441B-B583-180E06529756}"/>
              </a:ext>
            </a:extLst>
          </p:cNvPr>
          <p:cNvPicPr>
            <a:picLocks noChangeAspect="1"/>
          </p:cNvPicPr>
          <p:nvPr/>
        </p:nvPicPr>
        <p:blipFill>
          <a:blip r:embed="rId2"/>
          <a:stretch>
            <a:fillRect/>
          </a:stretch>
        </p:blipFill>
        <p:spPr>
          <a:xfrm>
            <a:off x="1581622" y="4595007"/>
            <a:ext cx="5886493" cy="1671650"/>
          </a:xfrm>
          <a:prstGeom prst="rect">
            <a:avLst/>
          </a:prstGeom>
        </p:spPr>
      </p:pic>
      <p:sp>
        <p:nvSpPr>
          <p:cNvPr id="6" name="文本框 5">
            <a:extLst>
              <a:ext uri="{FF2B5EF4-FFF2-40B4-BE49-F238E27FC236}">
                <a16:creationId xmlns:a16="http://schemas.microsoft.com/office/drawing/2014/main" id="{6EDF6BA9-0F7A-4891-829E-E182BB6D5507}"/>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963829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5">
            <a:extLst>
              <a:ext uri="{FF2B5EF4-FFF2-40B4-BE49-F238E27FC236}">
                <a16:creationId xmlns:a16="http://schemas.microsoft.com/office/drawing/2014/main" id="{5EAE3669-003C-4C8A-ABC5-2861D9BBDC3D}"/>
              </a:ext>
            </a:extLst>
          </p:cNvPr>
          <p:cNvSpPr>
            <a:spLocks noGrp="1"/>
          </p:cNvSpPr>
          <p:nvPr>
            <p:ph type="title"/>
          </p:nvPr>
        </p:nvSpPr>
        <p:spPr/>
        <p:txBody>
          <a:bodyPr/>
          <a:lstStyle/>
          <a:p>
            <a:r>
              <a:rPr lang="en-US" altLang="zh-CN"/>
              <a:t>9.3 </a:t>
            </a:r>
            <a:r>
              <a:rPr lang="zh-CN" altLang="en-US"/>
              <a:t>数字视频</a:t>
            </a:r>
          </a:p>
        </p:txBody>
      </p:sp>
      <p:sp>
        <p:nvSpPr>
          <p:cNvPr id="66563" name="内容占位符 6">
            <a:extLst>
              <a:ext uri="{FF2B5EF4-FFF2-40B4-BE49-F238E27FC236}">
                <a16:creationId xmlns:a16="http://schemas.microsoft.com/office/drawing/2014/main" id="{19F994D5-BE12-43E5-B5E8-6ABF9B0A0509}"/>
              </a:ext>
            </a:extLst>
          </p:cNvPr>
          <p:cNvSpPr>
            <a:spLocks noGrp="1"/>
          </p:cNvSpPr>
          <p:nvPr>
            <p:ph idx="1"/>
          </p:nvPr>
        </p:nvSpPr>
        <p:spPr/>
        <p:txBody>
          <a:bodyPr/>
          <a:lstStyle/>
          <a:p>
            <a:r>
              <a:rPr lang="zh-CN" altLang="en-US"/>
              <a:t>视频数字表示的优点</a:t>
            </a:r>
            <a:r>
              <a:rPr lang="en-US" altLang="zh-CN"/>
              <a:t>:</a:t>
            </a:r>
            <a:r>
              <a:rPr lang="zh-CN" altLang="en-US"/>
              <a:t> </a:t>
            </a:r>
          </a:p>
          <a:p>
            <a:pPr lvl="1"/>
            <a:endParaRPr lang="en-US" altLang="zh-CN"/>
          </a:p>
          <a:p>
            <a:pPr lvl="1"/>
            <a:r>
              <a:rPr lang="zh-CN" altLang="en-US"/>
              <a:t>可存储在数字设备、存储器中，并可集成到多媒体应用程序中；</a:t>
            </a:r>
          </a:p>
          <a:p>
            <a:pPr lvl="1"/>
            <a:endParaRPr lang="en-US" altLang="zh-CN"/>
          </a:p>
          <a:p>
            <a:pPr lvl="1"/>
            <a:r>
              <a:rPr lang="zh-CN" altLang="en-US"/>
              <a:t>可直接访问，进行处理（除噪，剪切和粘贴等），很容易进行非线性视频编辑；</a:t>
            </a:r>
          </a:p>
          <a:p>
            <a:pPr lvl="1"/>
            <a:endParaRPr lang="en-US" altLang="zh-CN"/>
          </a:p>
          <a:p>
            <a:pPr lvl="1"/>
            <a:r>
              <a:rPr lang="zh-CN" altLang="en-US"/>
              <a:t>多次复制不会降低图像质量。</a:t>
            </a:r>
          </a:p>
          <a:p>
            <a:pPr lvl="1"/>
            <a:endParaRPr lang="en-US" altLang="zh-CN"/>
          </a:p>
          <a:p>
            <a:pPr lvl="1"/>
            <a:r>
              <a:rPr lang="zh-CN" altLang="en-US"/>
              <a:t>易于加密，对信道噪声的容忍度更高。</a:t>
            </a:r>
          </a:p>
        </p:txBody>
      </p:sp>
      <p:sp>
        <p:nvSpPr>
          <p:cNvPr id="5" name="灯片编号占位符 4">
            <a:extLst>
              <a:ext uri="{FF2B5EF4-FFF2-40B4-BE49-F238E27FC236}">
                <a16:creationId xmlns:a16="http://schemas.microsoft.com/office/drawing/2014/main" id="{1DC8AC9C-5D89-4F75-9DD3-8DF2688C81B0}"/>
              </a:ext>
            </a:extLst>
          </p:cNvPr>
          <p:cNvSpPr>
            <a:spLocks noGrp="1"/>
          </p:cNvSpPr>
          <p:nvPr>
            <p:ph type="sldNum" sz="quarter" idx="12"/>
          </p:nvPr>
        </p:nvSpPr>
        <p:spPr/>
        <p:txBody>
          <a:bodyPr/>
          <a:lstStyle/>
          <a:p>
            <a:pPr>
              <a:defRPr/>
            </a:pPr>
            <a:fld id="{651BD211-F010-4738-87A2-3D9363501F98}" type="slidenum">
              <a:rPr lang="zh-CN" altLang="en-US" smtClean="0"/>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4923C328-2BC5-4703-994B-5AD2003322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EDA1830-4EB4-4E2F-B8E6-F7E61821B363}" type="slidenum">
              <a:rPr lang="en-US" altLang="zh-CN" sz="1400" smtClean="0">
                <a:latin typeface="Tahoma" panose="020B0604030504040204" pitchFamily="34" charset="0"/>
              </a:rPr>
              <a:pPr>
                <a:lnSpc>
                  <a:spcPct val="100000"/>
                </a:lnSpc>
                <a:spcBef>
                  <a:spcPct val="0"/>
                </a:spcBef>
                <a:buFontTx/>
                <a:buNone/>
              </a:pPr>
              <a:t>38</a:t>
            </a:fld>
            <a:endParaRPr lang="en-US" altLang="zh-CN" sz="1400">
              <a:latin typeface="Tahoma" panose="020B0604030504040204" pitchFamily="34" charset="0"/>
            </a:endParaRPr>
          </a:p>
        </p:txBody>
      </p:sp>
      <p:sp>
        <p:nvSpPr>
          <p:cNvPr id="67587" name="Rectangle 2">
            <a:extLst>
              <a:ext uri="{FF2B5EF4-FFF2-40B4-BE49-F238E27FC236}">
                <a16:creationId xmlns:a16="http://schemas.microsoft.com/office/drawing/2014/main" id="{D215C099-4764-4F34-9C51-5EB4A966441A}"/>
              </a:ext>
            </a:extLst>
          </p:cNvPr>
          <p:cNvSpPr>
            <a:spLocks noGrp="1"/>
          </p:cNvSpPr>
          <p:nvPr>
            <p:ph type="title"/>
          </p:nvPr>
        </p:nvSpPr>
        <p:spPr/>
        <p:txBody>
          <a:bodyPr/>
          <a:lstStyle/>
          <a:p>
            <a:pPr eaLnBrk="1" hangingPunct="1"/>
            <a:r>
              <a:rPr lang="en-US" altLang="zh-CN"/>
              <a:t>9.3.1 </a:t>
            </a:r>
            <a:r>
              <a:rPr lang="zh-CN" altLang="en-US"/>
              <a:t>电视图像数字化 </a:t>
            </a:r>
          </a:p>
        </p:txBody>
      </p:sp>
      <p:sp>
        <p:nvSpPr>
          <p:cNvPr id="57350" name="Rectangle 3">
            <a:extLst>
              <a:ext uri="{FF2B5EF4-FFF2-40B4-BE49-F238E27FC236}">
                <a16:creationId xmlns:a16="http://schemas.microsoft.com/office/drawing/2014/main" id="{5AABBF66-6296-49CF-AA7B-A13DEDE88791}"/>
              </a:ext>
            </a:extLst>
          </p:cNvPr>
          <p:cNvSpPr>
            <a:spLocks noGrp="1"/>
          </p:cNvSpPr>
          <p:nvPr>
            <p:ph type="body" idx="1"/>
          </p:nvPr>
        </p:nvSpPr>
        <p:spPr/>
        <p:txBody>
          <a:bodyPr/>
          <a:lstStyle/>
          <a:p>
            <a:pPr lvl="1" eaLnBrk="1" hangingPunct="1"/>
            <a:r>
              <a:rPr lang="zh-CN" altLang="en-US" sz="2800"/>
              <a:t>先分离后数字化</a:t>
            </a:r>
          </a:p>
          <a:p>
            <a:pPr lvl="2" eaLnBrk="1" hangingPunct="1"/>
            <a:r>
              <a:rPr lang="zh-CN" altLang="en-US" sz="2400"/>
              <a:t>先把模拟的彩色电视信号分离成彩色空间中的分量信号</a:t>
            </a:r>
          </a:p>
          <a:p>
            <a:pPr lvl="2" eaLnBrk="1" hangingPunct="1"/>
            <a:r>
              <a:rPr lang="zh-CN" altLang="en-US" sz="2400"/>
              <a:t>用三个</a:t>
            </a:r>
            <a:r>
              <a:rPr lang="en-US" altLang="zh-CN" sz="2400"/>
              <a:t>A/D</a:t>
            </a:r>
            <a:r>
              <a:rPr lang="zh-CN" altLang="en-US" sz="2400"/>
              <a:t>转换器分别对分量信号数字化</a:t>
            </a:r>
            <a:endParaRPr lang="en-US" altLang="zh-CN" sz="2400"/>
          </a:p>
          <a:p>
            <a:pPr lvl="2" eaLnBrk="1" hangingPunct="1"/>
            <a:endParaRPr lang="zh-CN" altLang="en-US" sz="2400"/>
          </a:p>
          <a:p>
            <a:pPr lvl="1" eaLnBrk="1" hangingPunct="1"/>
            <a:r>
              <a:rPr lang="zh-CN" altLang="en-US" sz="2800"/>
              <a:t>先数字化后分离</a:t>
            </a:r>
          </a:p>
          <a:p>
            <a:pPr lvl="2" eaLnBrk="1" hangingPunct="1"/>
            <a:r>
              <a:rPr lang="zh-CN" altLang="en-US" sz="2400"/>
              <a:t>用一个高速</a:t>
            </a:r>
            <a:r>
              <a:rPr lang="en-US" altLang="zh-CN" sz="2400"/>
              <a:t>A/D</a:t>
            </a:r>
            <a:r>
              <a:rPr lang="zh-CN" altLang="en-US" sz="2400"/>
              <a:t>转换器对彩色全电视信号进行数字化</a:t>
            </a:r>
          </a:p>
          <a:p>
            <a:pPr lvl="2" eaLnBrk="1" hangingPunct="1"/>
            <a:r>
              <a:rPr lang="zh-CN" altLang="en-US" sz="2400"/>
              <a:t>在数字域中分离出颜色空间中的分量数据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50">
                                            <p:txEl>
                                              <p:pRg st="0" end="0"/>
                                            </p:txEl>
                                          </p:spTgt>
                                        </p:tgtEl>
                                        <p:attrNameLst>
                                          <p:attrName>style.visibility</p:attrName>
                                        </p:attrNameLst>
                                      </p:cBhvr>
                                      <p:to>
                                        <p:strVal val="visible"/>
                                      </p:to>
                                    </p:set>
                                    <p:anim calcmode="lin" valueType="num">
                                      <p:cBhvr additive="base">
                                        <p:cTn id="7" dur="500" fill="hold"/>
                                        <p:tgtEl>
                                          <p:spTgt spid="573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350">
                                            <p:txEl>
                                              <p:pRg st="4" end="4"/>
                                            </p:txEl>
                                          </p:spTgt>
                                        </p:tgtEl>
                                        <p:attrNameLst>
                                          <p:attrName>style.visibility</p:attrName>
                                        </p:attrNameLst>
                                      </p:cBhvr>
                                      <p:to>
                                        <p:strVal val="visible"/>
                                      </p:to>
                                    </p:set>
                                    <p:anim calcmode="lin" valueType="num">
                                      <p:cBhvr additive="base">
                                        <p:cTn id="13" dur="500" fill="hold"/>
                                        <p:tgtEl>
                                          <p:spTgt spid="5735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3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7350">
                                            <p:txEl>
                                              <p:pRg st="1" end="1"/>
                                            </p:txEl>
                                          </p:spTgt>
                                        </p:tgtEl>
                                        <p:attrNameLst>
                                          <p:attrName>style.visibility</p:attrName>
                                        </p:attrNameLst>
                                      </p:cBhvr>
                                      <p:to>
                                        <p:strVal val="visible"/>
                                      </p:to>
                                    </p:set>
                                    <p:anim calcmode="lin" valueType="num">
                                      <p:cBhvr additive="base">
                                        <p:cTn id="19" dur="500" fill="hold"/>
                                        <p:tgtEl>
                                          <p:spTgt spid="5735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350">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350">
                                            <p:txEl>
                                              <p:pRg st="2" end="2"/>
                                            </p:txEl>
                                          </p:spTgt>
                                        </p:tgtEl>
                                        <p:attrNameLst>
                                          <p:attrName>style.visibility</p:attrName>
                                        </p:attrNameLst>
                                      </p:cBhvr>
                                      <p:to>
                                        <p:strVal val="visible"/>
                                      </p:to>
                                    </p:set>
                                    <p:anim calcmode="lin" valueType="num">
                                      <p:cBhvr additive="base">
                                        <p:cTn id="23" dur="500" fill="hold"/>
                                        <p:tgtEl>
                                          <p:spTgt spid="5735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73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7350">
                                            <p:txEl>
                                              <p:pRg st="5" end="5"/>
                                            </p:txEl>
                                          </p:spTgt>
                                        </p:tgtEl>
                                        <p:attrNameLst>
                                          <p:attrName>style.visibility</p:attrName>
                                        </p:attrNameLst>
                                      </p:cBhvr>
                                      <p:to>
                                        <p:strVal val="visible"/>
                                      </p:to>
                                    </p:set>
                                    <p:anim calcmode="lin" valueType="num">
                                      <p:cBhvr additive="base">
                                        <p:cTn id="29" dur="500" fill="hold"/>
                                        <p:tgtEl>
                                          <p:spTgt spid="5735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7350">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7350">
                                            <p:txEl>
                                              <p:pRg st="6" end="6"/>
                                            </p:txEl>
                                          </p:spTgt>
                                        </p:tgtEl>
                                        <p:attrNameLst>
                                          <p:attrName>style.visibility</p:attrName>
                                        </p:attrNameLst>
                                      </p:cBhvr>
                                      <p:to>
                                        <p:strVal val="visible"/>
                                      </p:to>
                                    </p:set>
                                    <p:anim calcmode="lin" valueType="num">
                                      <p:cBhvr additive="base">
                                        <p:cTn id="33" dur="500" fill="hold"/>
                                        <p:tgtEl>
                                          <p:spTgt spid="5735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735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EA6DA88B-9A99-45F9-9E36-2519E1259626}"/>
              </a:ext>
            </a:extLst>
          </p:cNvPr>
          <p:cNvSpPr>
            <a:spLocks noGrp="1"/>
          </p:cNvSpPr>
          <p:nvPr>
            <p:ph type="title"/>
          </p:nvPr>
        </p:nvSpPr>
        <p:spPr/>
        <p:txBody>
          <a:bodyPr/>
          <a:lstStyle/>
          <a:p>
            <a:r>
              <a:rPr lang="en-US" altLang="zh-CN"/>
              <a:t>9.3.2 </a:t>
            </a:r>
            <a:r>
              <a:rPr lang="zh-CN" altLang="en-US"/>
              <a:t>图像子采样 </a:t>
            </a:r>
          </a:p>
        </p:txBody>
      </p:sp>
      <p:sp>
        <p:nvSpPr>
          <p:cNvPr id="69635" name="灯片编号占位符 4">
            <a:extLst>
              <a:ext uri="{FF2B5EF4-FFF2-40B4-BE49-F238E27FC236}">
                <a16:creationId xmlns:a16="http://schemas.microsoft.com/office/drawing/2014/main" id="{826E5867-1345-468D-B361-2173CABE919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4BC9975-2E61-42A2-8AA9-3F4C2E4ED86E}" type="slidenum">
              <a:rPr lang="en-US" altLang="zh-CN" sz="1400" smtClean="0">
                <a:latin typeface="Tahoma" panose="020B0604030504040204" pitchFamily="34" charset="0"/>
              </a:rPr>
              <a:pPr>
                <a:lnSpc>
                  <a:spcPct val="100000"/>
                </a:lnSpc>
                <a:spcBef>
                  <a:spcPct val="0"/>
                </a:spcBef>
                <a:buFontTx/>
                <a:buNone/>
              </a:pPr>
              <a:t>39</a:t>
            </a:fld>
            <a:endParaRPr lang="en-US" altLang="zh-CN" sz="1400">
              <a:latin typeface="Tahoma" panose="020B0604030504040204" pitchFamily="34" charset="0"/>
            </a:endParaRPr>
          </a:p>
        </p:txBody>
      </p:sp>
      <p:pic>
        <p:nvPicPr>
          <p:cNvPr id="69636" name="图片 7">
            <a:extLst>
              <a:ext uri="{FF2B5EF4-FFF2-40B4-BE49-F238E27FC236}">
                <a16:creationId xmlns:a16="http://schemas.microsoft.com/office/drawing/2014/main" id="{12D22F4A-E3C6-4CF0-8227-6BAC497768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32766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图片 9">
            <a:extLst>
              <a:ext uri="{FF2B5EF4-FFF2-40B4-BE49-F238E27FC236}">
                <a16:creationId xmlns:a16="http://schemas.microsoft.com/office/drawing/2014/main" id="{2196165A-E801-41FB-94CB-92E6D7DB28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1371600"/>
            <a:ext cx="32448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0EF31B9-D9C5-47BA-8B21-CCD17A5D18DC}"/>
              </a:ext>
            </a:extLst>
          </p:cNvPr>
          <p:cNvPicPr>
            <a:picLocks noChangeAspect="1"/>
          </p:cNvPicPr>
          <p:nvPr/>
        </p:nvPicPr>
        <p:blipFill>
          <a:blip r:embed="rId2"/>
          <a:stretch>
            <a:fillRect/>
          </a:stretch>
        </p:blipFill>
        <p:spPr>
          <a:xfrm>
            <a:off x="6032837" y="1893266"/>
            <a:ext cx="3421515" cy="2362211"/>
          </a:xfrm>
          <a:prstGeom prst="rect">
            <a:avLst/>
          </a:prstGeom>
        </p:spPr>
      </p:pic>
      <p:sp>
        <p:nvSpPr>
          <p:cNvPr id="6" name="标题 5">
            <a:extLst>
              <a:ext uri="{FF2B5EF4-FFF2-40B4-BE49-F238E27FC236}">
                <a16:creationId xmlns:a16="http://schemas.microsoft.com/office/drawing/2014/main" id="{C5F1178D-434F-406E-A06B-ABFEE2B76EEB}"/>
              </a:ext>
            </a:extLst>
          </p:cNvPr>
          <p:cNvSpPr>
            <a:spLocks noGrp="1"/>
          </p:cNvSpPr>
          <p:nvPr>
            <p:ph type="title"/>
          </p:nvPr>
        </p:nvSpPr>
        <p:spPr>
          <a:xfrm>
            <a:off x="665093" y="353351"/>
            <a:ext cx="7886700" cy="1325563"/>
          </a:xfrm>
        </p:spPr>
        <p:txBody>
          <a:bodyPr/>
          <a:lstStyle/>
          <a:p>
            <a:r>
              <a:rPr lang="zh-CN" altLang="en-US" dirty="0"/>
              <a:t>基本概念</a:t>
            </a:r>
          </a:p>
        </p:txBody>
      </p:sp>
      <p:sp>
        <p:nvSpPr>
          <p:cNvPr id="7" name="内容占位符 6">
            <a:extLst>
              <a:ext uri="{FF2B5EF4-FFF2-40B4-BE49-F238E27FC236}">
                <a16:creationId xmlns:a16="http://schemas.microsoft.com/office/drawing/2014/main" id="{344A1D19-89B2-465D-930E-70C948316024}"/>
              </a:ext>
            </a:extLst>
          </p:cNvPr>
          <p:cNvSpPr>
            <a:spLocks noGrp="1"/>
          </p:cNvSpPr>
          <p:nvPr>
            <p:ph idx="1"/>
          </p:nvPr>
        </p:nvSpPr>
        <p:spPr/>
        <p:txBody>
          <a:bodyPr/>
          <a:lstStyle/>
          <a:p>
            <a:r>
              <a:rPr lang="zh-CN" altLang="en-US" dirty="0"/>
              <a:t>视频又称运动图像</a:t>
            </a:r>
            <a:endParaRPr lang="en-US" altLang="zh-CN" dirty="0"/>
          </a:p>
          <a:p>
            <a:pPr lvl="1"/>
            <a:r>
              <a:rPr lang="zh-CN" altLang="en-US" dirty="0"/>
              <a:t>连续地随时间变化的一组图像</a:t>
            </a:r>
            <a:endParaRPr lang="en-US" altLang="zh-CN" dirty="0"/>
          </a:p>
          <a:p>
            <a:pPr lvl="1"/>
            <a:r>
              <a:rPr lang="zh-CN" altLang="en-US" dirty="0"/>
              <a:t>与同步声音共同呈现动态的视听效果</a:t>
            </a:r>
            <a:endParaRPr lang="en-US" altLang="zh-CN" dirty="0"/>
          </a:p>
          <a:p>
            <a:pPr lvl="1"/>
            <a:r>
              <a:rPr lang="zh-CN" altLang="en-US" dirty="0"/>
              <a:t>常见的视频信号</a:t>
            </a:r>
            <a:endParaRPr lang="en-US" altLang="zh-CN" dirty="0"/>
          </a:p>
          <a:p>
            <a:pPr lvl="2"/>
            <a:r>
              <a:rPr lang="zh-CN" altLang="en-US" dirty="0"/>
              <a:t>电影、电视、动画</a:t>
            </a:r>
            <a:endParaRPr lang="en-US" altLang="zh-CN" dirty="0"/>
          </a:p>
          <a:p>
            <a:r>
              <a:rPr lang="zh-CN" altLang="en-US" dirty="0"/>
              <a:t>视频数据的特点</a:t>
            </a:r>
            <a:endParaRPr lang="en-US" altLang="zh-CN" dirty="0"/>
          </a:p>
          <a:p>
            <a:pPr lvl="1"/>
            <a:r>
              <a:rPr lang="zh-CN" altLang="en-US" dirty="0"/>
              <a:t>信息确切、直观、生动</a:t>
            </a:r>
            <a:endParaRPr lang="en-US" altLang="zh-CN" dirty="0"/>
          </a:p>
          <a:p>
            <a:pPr lvl="1"/>
            <a:r>
              <a:rPr lang="zh-CN" altLang="en-US" dirty="0"/>
              <a:t>信息量大、数据量大</a:t>
            </a:r>
            <a:endParaRPr lang="en-US" altLang="zh-CN" dirty="0"/>
          </a:p>
          <a:p>
            <a:pPr lvl="1"/>
            <a:r>
              <a:rPr lang="zh-CN" altLang="en-US" dirty="0"/>
              <a:t>压缩的视频信息实时性强</a:t>
            </a:r>
            <a:endParaRPr lang="en-US" altLang="zh-CN" dirty="0"/>
          </a:p>
          <a:p>
            <a:pPr lvl="1"/>
            <a:r>
              <a:rPr lang="zh-CN" altLang="en-US" dirty="0"/>
              <a:t>对计算机处理能力要求高</a:t>
            </a:r>
          </a:p>
        </p:txBody>
      </p:sp>
      <p:sp>
        <p:nvSpPr>
          <p:cNvPr id="5" name="灯片编号占位符 4">
            <a:extLst>
              <a:ext uri="{FF2B5EF4-FFF2-40B4-BE49-F238E27FC236}">
                <a16:creationId xmlns:a16="http://schemas.microsoft.com/office/drawing/2014/main" id="{7C455671-9409-4FCC-809A-063AA40440EB}"/>
              </a:ext>
            </a:extLst>
          </p:cNvPr>
          <p:cNvSpPr>
            <a:spLocks noGrp="1"/>
          </p:cNvSpPr>
          <p:nvPr>
            <p:ph type="sldNum" sz="quarter" idx="12"/>
          </p:nvPr>
        </p:nvSpPr>
        <p:spPr/>
        <p:txBody>
          <a:bodyPr/>
          <a:lstStyle/>
          <a:p>
            <a:pPr>
              <a:defRPr/>
            </a:pPr>
            <a:fld id="{714452AD-9496-469F-9367-9DA0E15FFAA4}" type="slidenum">
              <a:rPr lang="zh-CN" altLang="en-US" smtClean="0"/>
              <a:pPr>
                <a:defRPr/>
              </a:pPr>
              <a:t>4</a:t>
            </a:fld>
            <a:endParaRPr lang="en-US" altLang="zh-CN"/>
          </a:p>
        </p:txBody>
      </p:sp>
      <p:sp>
        <p:nvSpPr>
          <p:cNvPr id="9" name="矩形 8">
            <a:extLst>
              <a:ext uri="{FF2B5EF4-FFF2-40B4-BE49-F238E27FC236}">
                <a16:creationId xmlns:a16="http://schemas.microsoft.com/office/drawing/2014/main" id="{6C83FAF1-5C8D-4C65-8476-931E92F4E346}"/>
              </a:ext>
            </a:extLst>
          </p:cNvPr>
          <p:cNvSpPr/>
          <p:nvPr/>
        </p:nvSpPr>
        <p:spPr>
          <a:xfrm>
            <a:off x="6032837" y="1981200"/>
            <a:ext cx="383240" cy="649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93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anim calcmode="lin" valueType="num">
                                      <p:cBhvr additive="base">
                                        <p:cTn id="6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EB3ABE4-5093-406F-98E6-8E6223A2649A}"/>
              </a:ext>
            </a:extLst>
          </p:cNvPr>
          <p:cNvSpPr>
            <a:spLocks noGrp="1"/>
          </p:cNvSpPr>
          <p:nvPr>
            <p:ph type="title"/>
          </p:nvPr>
        </p:nvSpPr>
        <p:spPr/>
        <p:txBody>
          <a:bodyPr/>
          <a:lstStyle/>
          <a:p>
            <a:pPr eaLnBrk="1" hangingPunct="1"/>
            <a:r>
              <a:rPr lang="en-US" altLang="zh-CN"/>
              <a:t>9.3.2 </a:t>
            </a:r>
            <a:r>
              <a:rPr lang="zh-CN" altLang="en-US"/>
              <a:t>色度的二次采样 </a:t>
            </a:r>
          </a:p>
        </p:txBody>
      </p:sp>
      <p:sp>
        <p:nvSpPr>
          <p:cNvPr id="78851" name="Rectangle 3">
            <a:extLst>
              <a:ext uri="{FF2B5EF4-FFF2-40B4-BE49-F238E27FC236}">
                <a16:creationId xmlns:a16="http://schemas.microsoft.com/office/drawing/2014/main" id="{151BF685-846D-404D-822D-BB6A96D79370}"/>
              </a:ext>
            </a:extLst>
          </p:cNvPr>
          <p:cNvSpPr>
            <a:spLocks noGrp="1"/>
          </p:cNvSpPr>
          <p:nvPr>
            <p:ph idx="1"/>
          </p:nvPr>
        </p:nvSpPr>
        <p:spPr/>
        <p:txBody>
          <a:bodyPr/>
          <a:lstStyle/>
          <a:p>
            <a:pPr lvl="1" eaLnBrk="1" hangingPunct="1"/>
            <a:endParaRPr lang="en-US" altLang="zh-CN"/>
          </a:p>
          <a:p>
            <a:pPr lvl="1" eaLnBrk="1" hangingPunct="1"/>
            <a:endParaRPr lang="en-US" altLang="zh-CN"/>
          </a:p>
          <a:p>
            <a:pPr lvl="1" eaLnBrk="1" hangingPunct="1"/>
            <a:r>
              <a:rPr lang="zh-CN" altLang="en-US"/>
              <a:t>人眼对色度信号的敏感程度</a:t>
            </a:r>
            <a:r>
              <a:rPr lang="en-US" altLang="zh-CN"/>
              <a:t>&lt;</a:t>
            </a:r>
            <a:r>
              <a:rPr lang="zh-CN" altLang="en-US"/>
              <a:t>对亮度信号的敏感程度</a:t>
            </a:r>
            <a:endParaRPr lang="en-US" altLang="zh-CN"/>
          </a:p>
          <a:p>
            <a:pPr lvl="1" eaLnBrk="1" hangingPunct="1"/>
            <a:endParaRPr lang="en-US" altLang="zh-CN"/>
          </a:p>
          <a:p>
            <a:pPr lvl="1" eaLnBrk="1" hangingPunct="1"/>
            <a:r>
              <a:rPr lang="zh-CN" altLang="en-US"/>
              <a:t>色差信号的采样频率</a:t>
            </a:r>
            <a:r>
              <a:rPr lang="en-US" altLang="zh-CN"/>
              <a:t>&lt;</a:t>
            </a:r>
            <a:r>
              <a:rPr lang="zh-CN" altLang="en-US"/>
              <a:t>亮度信号采样频率</a:t>
            </a:r>
            <a:endParaRPr lang="en-US" altLang="zh-CN"/>
          </a:p>
          <a:p>
            <a:pPr lvl="1" eaLnBrk="1" hangingPunct="1"/>
            <a:endParaRPr lang="zh-CN" altLang="en-US"/>
          </a:p>
          <a:p>
            <a:pPr lvl="1" eaLnBrk="1" hangingPunct="1"/>
            <a:r>
              <a:rPr lang="zh-CN" altLang="en-US"/>
              <a:t>常见的色度二次采样方案</a:t>
            </a:r>
            <a:r>
              <a:rPr lang="en-US" altLang="zh-CN"/>
              <a:t>: 4:4:4, 4:2:2, 4:1:1, 4:2:0 </a:t>
            </a:r>
            <a:endParaRPr lang="zh-CN" altLang="en-US"/>
          </a:p>
        </p:txBody>
      </p:sp>
      <p:sp>
        <p:nvSpPr>
          <p:cNvPr id="70660" name="灯片编号占位符 5">
            <a:extLst>
              <a:ext uri="{FF2B5EF4-FFF2-40B4-BE49-F238E27FC236}">
                <a16:creationId xmlns:a16="http://schemas.microsoft.com/office/drawing/2014/main" id="{C38BCD01-595A-4278-B2D9-776F658464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20781A6-2AF6-47BA-B5AA-D3147F2F8FD4}" type="slidenum">
              <a:rPr lang="en-US" altLang="zh-CN" sz="1400" smtClean="0">
                <a:latin typeface="Tahoma" panose="020B0604030504040204" pitchFamily="34" charset="0"/>
              </a:rPr>
              <a:pPr>
                <a:lnSpc>
                  <a:spcPct val="100000"/>
                </a:lnSpc>
                <a:spcBef>
                  <a:spcPct val="0"/>
                </a:spcBef>
                <a:buFontTx/>
                <a:buNone/>
              </a:pPr>
              <a:t>40</a:t>
            </a:fld>
            <a:endParaRPr lang="en-US" altLang="zh-CN" sz="14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8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6D54651-86EE-4E87-82A6-282FC48EEB86}"/>
              </a:ext>
            </a:extLst>
          </p:cNvPr>
          <p:cNvSpPr>
            <a:spLocks noGrp="1"/>
          </p:cNvSpPr>
          <p:nvPr>
            <p:ph type="sldNum" sz="quarter" idx="12"/>
          </p:nvPr>
        </p:nvSpPr>
        <p:spPr/>
        <p:txBody>
          <a:bodyPr/>
          <a:lstStyle/>
          <a:p>
            <a:pPr>
              <a:defRPr/>
            </a:pPr>
            <a:fld id="{01132757-0E2D-4038-B0FC-438AB4D75B32}" type="slidenum">
              <a:rPr lang="zh-CN" altLang="en-US" smtClean="0"/>
              <a:pPr>
                <a:defRPr/>
              </a:pPr>
              <a:t>41</a:t>
            </a:fld>
            <a:endParaRPr lang="en-US" altLang="zh-CN"/>
          </a:p>
        </p:txBody>
      </p:sp>
      <p:pic>
        <p:nvPicPr>
          <p:cNvPr id="72707" name="内容占位符 5">
            <a:extLst>
              <a:ext uri="{FF2B5EF4-FFF2-40B4-BE49-F238E27FC236}">
                <a16:creationId xmlns:a16="http://schemas.microsoft.com/office/drawing/2014/main" id="{080C6947-7FBA-4A78-BDB2-17EC2A7EFCB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47800" y="200025"/>
            <a:ext cx="6477000" cy="6759575"/>
          </a:xfrm>
        </p:spPr>
      </p:pic>
      <p:sp>
        <p:nvSpPr>
          <p:cNvPr id="8" name="矩形 7">
            <a:extLst>
              <a:ext uri="{FF2B5EF4-FFF2-40B4-BE49-F238E27FC236}">
                <a16:creationId xmlns:a16="http://schemas.microsoft.com/office/drawing/2014/main" id="{3AB742B3-B59F-4F9C-8D48-4A7495F66872}"/>
              </a:ext>
            </a:extLst>
          </p:cNvPr>
          <p:cNvSpPr/>
          <p:nvPr/>
        </p:nvSpPr>
        <p:spPr>
          <a:xfrm>
            <a:off x="228600" y="5032375"/>
            <a:ext cx="4267200" cy="1323975"/>
          </a:xfrm>
          <a:prstGeom prst="rect">
            <a:avLst/>
          </a:prstGeom>
          <a:noFill/>
        </p:spPr>
        <p:txBody>
          <a:bodyPr>
            <a:spAutoFit/>
          </a:bodyPr>
          <a:lstStyle/>
          <a:p>
            <a:pPr algn="ctr">
              <a:defRPr/>
            </a:pPr>
            <a:r>
              <a:rPr lang="zh-CN" altLang="en-US" sz="4000" dirty="0">
                <a:ln w="0"/>
                <a:solidFill>
                  <a:schemeClr val="accent1"/>
                </a:solidFill>
                <a:effectLst>
                  <a:outerShdw blurRad="38100" dist="25400" dir="5400000" algn="ctr" rotWithShape="0">
                    <a:srgbClr val="6E747A">
                      <a:alpha val="43000"/>
                    </a:srgbClr>
                  </a:outerShdw>
                </a:effectLst>
              </a:rPr>
              <a:t>请计算它们的压缩比分别为多少</a:t>
            </a:r>
            <a:r>
              <a:rPr lang="en-US" altLang="zh-CN" sz="4000" dirty="0">
                <a:ln w="0"/>
                <a:solidFill>
                  <a:schemeClr val="accent1"/>
                </a:solidFill>
                <a:effectLst>
                  <a:outerShdw blurRad="38100" dist="25400" dir="5400000" algn="ctr" rotWithShape="0">
                    <a:srgbClr val="6E747A">
                      <a:alpha val="43000"/>
                    </a:srgbClr>
                  </a:outerShdw>
                </a:effectLst>
              </a:rPr>
              <a:t>?</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10345224-65D9-468A-A812-84B60175FB57}"/>
              </a:ext>
            </a:extLst>
          </p:cNvPr>
          <p:cNvSpPr>
            <a:spLocks noGrp="1"/>
          </p:cNvSpPr>
          <p:nvPr>
            <p:ph type="title"/>
          </p:nvPr>
        </p:nvSpPr>
        <p:spPr/>
        <p:txBody>
          <a:bodyPr/>
          <a:lstStyle/>
          <a:p>
            <a:r>
              <a:rPr lang="zh-CN" altLang="en-US"/>
              <a:t>数字视频的</a:t>
            </a:r>
            <a:r>
              <a:rPr lang="en-US" altLang="zh-CN"/>
              <a:t>CCIR</a:t>
            </a:r>
            <a:r>
              <a:rPr lang="zh-CN" altLang="en-US"/>
              <a:t>和</a:t>
            </a:r>
            <a:r>
              <a:rPr lang="en-US" altLang="zh-CN"/>
              <a:t>ITU-R</a:t>
            </a:r>
            <a:r>
              <a:rPr lang="zh-CN" altLang="en-US"/>
              <a:t>数字化标准</a:t>
            </a:r>
          </a:p>
        </p:txBody>
      </p:sp>
      <p:sp>
        <p:nvSpPr>
          <p:cNvPr id="73731" name="内容占位符 2">
            <a:extLst>
              <a:ext uri="{FF2B5EF4-FFF2-40B4-BE49-F238E27FC236}">
                <a16:creationId xmlns:a16="http://schemas.microsoft.com/office/drawing/2014/main" id="{A4244428-AE14-4E7B-ADF4-B7CBF1863994}"/>
              </a:ext>
            </a:extLst>
          </p:cNvPr>
          <p:cNvSpPr>
            <a:spLocks noGrp="1"/>
          </p:cNvSpPr>
          <p:nvPr>
            <p:ph idx="1"/>
          </p:nvPr>
        </p:nvSpPr>
        <p:spPr/>
        <p:txBody>
          <a:bodyPr/>
          <a:lstStyle/>
          <a:p>
            <a:endParaRPr lang="en-US" altLang="zh-CN"/>
          </a:p>
          <a:p>
            <a:r>
              <a:rPr lang="en-US" altLang="zh-CN"/>
              <a:t>CCIR-601</a:t>
            </a:r>
            <a:r>
              <a:rPr lang="zh-CN" altLang="en-US"/>
              <a:t>是</a:t>
            </a:r>
            <a:r>
              <a:rPr lang="en-US" altLang="zh-CN"/>
              <a:t>CCIR(</a:t>
            </a:r>
            <a:r>
              <a:rPr lang="zh-CN" altLang="en-US"/>
              <a:t>国际广播咨询委员会</a:t>
            </a:r>
            <a:r>
              <a:rPr lang="en-US" altLang="zh-CN"/>
              <a:t>)</a:t>
            </a:r>
            <a:r>
              <a:rPr lang="zh-CN" altLang="en-US"/>
              <a:t>制定的最重要的标准之一，用于分量数字视频。</a:t>
            </a:r>
          </a:p>
          <a:p>
            <a:pPr lvl="1"/>
            <a:endParaRPr lang="en-US" altLang="zh-CN"/>
          </a:p>
          <a:p>
            <a:pPr lvl="1"/>
            <a:r>
              <a:rPr lang="zh-CN" altLang="en-US"/>
              <a:t>后改名为</a:t>
            </a:r>
            <a:r>
              <a:rPr lang="en-US" altLang="zh-CN"/>
              <a:t>ITU-R BT.601</a:t>
            </a:r>
            <a:r>
              <a:rPr lang="zh-CN" altLang="en-US"/>
              <a:t>，是专业视频应用的国际标准</a:t>
            </a:r>
          </a:p>
          <a:p>
            <a:pPr lvl="1"/>
            <a:endParaRPr lang="en-US" altLang="zh-CN"/>
          </a:p>
          <a:p>
            <a:pPr lvl="1"/>
            <a:r>
              <a:rPr lang="zh-CN" altLang="en-US"/>
              <a:t>一些数字视频格式采用该标准，如</a:t>
            </a:r>
            <a:r>
              <a:rPr lang="en-US" altLang="zh-CN"/>
              <a:t>DV</a:t>
            </a:r>
            <a:r>
              <a:rPr lang="zh-CN" altLang="en-US"/>
              <a:t>视频</a:t>
            </a:r>
          </a:p>
        </p:txBody>
      </p:sp>
      <p:sp>
        <p:nvSpPr>
          <p:cNvPr id="4" name="灯片编号占位符 3">
            <a:extLst>
              <a:ext uri="{FF2B5EF4-FFF2-40B4-BE49-F238E27FC236}">
                <a16:creationId xmlns:a16="http://schemas.microsoft.com/office/drawing/2014/main" id="{4B2E3A03-980C-47EE-A785-FE7B7492BB30}"/>
              </a:ext>
            </a:extLst>
          </p:cNvPr>
          <p:cNvSpPr>
            <a:spLocks noGrp="1"/>
          </p:cNvSpPr>
          <p:nvPr>
            <p:ph type="sldNum" sz="quarter" idx="12"/>
          </p:nvPr>
        </p:nvSpPr>
        <p:spPr/>
        <p:txBody>
          <a:bodyPr/>
          <a:lstStyle/>
          <a:p>
            <a:pPr>
              <a:defRPr/>
            </a:pPr>
            <a:fld id="{F8AAB3D1-B0B8-41B8-8237-FDD24029FEAE}" type="slidenum">
              <a:rPr lang="zh-CN" altLang="en-US" smtClean="0"/>
              <a:pPr>
                <a:defRPr/>
              </a:pPr>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C936E3F7-BE85-4A42-B210-2F717BF35C11}"/>
              </a:ext>
            </a:extLst>
          </p:cNvPr>
          <p:cNvSpPr>
            <a:spLocks noGrp="1"/>
          </p:cNvSpPr>
          <p:nvPr>
            <p:ph type="title"/>
          </p:nvPr>
        </p:nvSpPr>
        <p:spPr/>
        <p:txBody>
          <a:bodyPr/>
          <a:lstStyle/>
          <a:p>
            <a:r>
              <a:rPr lang="zh-CN" altLang="en-US"/>
              <a:t>数字视频的</a:t>
            </a:r>
            <a:r>
              <a:rPr lang="en-US" altLang="zh-CN"/>
              <a:t>CCIR</a:t>
            </a:r>
            <a:r>
              <a:rPr lang="zh-CN" altLang="en-US"/>
              <a:t>和</a:t>
            </a:r>
            <a:r>
              <a:rPr lang="en-US" altLang="zh-CN"/>
              <a:t>ITU-R</a:t>
            </a:r>
            <a:r>
              <a:rPr lang="zh-CN" altLang="en-US"/>
              <a:t>数字化标准</a:t>
            </a:r>
          </a:p>
        </p:txBody>
      </p:sp>
      <p:sp>
        <p:nvSpPr>
          <p:cNvPr id="74755" name="内容占位符 2">
            <a:extLst>
              <a:ext uri="{FF2B5EF4-FFF2-40B4-BE49-F238E27FC236}">
                <a16:creationId xmlns:a16="http://schemas.microsoft.com/office/drawing/2014/main" id="{FB2B00FD-57D6-42BC-9C31-732336E2C604}"/>
              </a:ext>
            </a:extLst>
          </p:cNvPr>
          <p:cNvSpPr>
            <a:spLocks noGrp="1"/>
          </p:cNvSpPr>
          <p:nvPr>
            <p:ph idx="1"/>
          </p:nvPr>
        </p:nvSpPr>
        <p:spPr/>
        <p:txBody>
          <a:bodyPr/>
          <a:lstStyle/>
          <a:p>
            <a:pPr lvl="1"/>
            <a:r>
              <a:rPr lang="en-US" altLang="zh-CN">
                <a:latin typeface="Trebuchet MS" panose="020B0603020202020204" pitchFamily="34" charset="0"/>
              </a:rPr>
              <a:t>CIF</a:t>
            </a:r>
            <a:r>
              <a:rPr lang="zh-CN" altLang="en-US">
                <a:latin typeface="Trebuchet MS" panose="020B0603020202020204" pitchFamily="34" charset="0"/>
              </a:rPr>
              <a:t>代表</a:t>
            </a:r>
            <a:r>
              <a:rPr lang="en-US" altLang="zh-CN">
                <a:latin typeface="Trebuchet MS" panose="020B0603020202020204" pitchFamily="34" charset="0"/>
              </a:rPr>
              <a:t>CCITT</a:t>
            </a:r>
            <a:r>
              <a:rPr lang="zh-CN" altLang="en-US">
                <a:latin typeface="Trebuchet MS" panose="020B0603020202020204" pitchFamily="34" charset="0"/>
              </a:rPr>
              <a:t>指定的通用中间格式</a:t>
            </a:r>
            <a:r>
              <a:rPr lang="en-US" altLang="zh-CN">
                <a:latin typeface="Trebuchet MS" panose="020B0603020202020204" pitchFamily="34" charset="0"/>
              </a:rPr>
              <a:t>,</a:t>
            </a:r>
            <a:r>
              <a:rPr lang="zh-CN" altLang="en-US">
                <a:latin typeface="Trebuchet MS" panose="020B0603020202020204" pitchFamily="34" charset="0"/>
              </a:rPr>
              <a:t>为较低的比特率指定一种格式</a:t>
            </a:r>
            <a:r>
              <a:rPr lang="en-US" altLang="zh-CN">
                <a:latin typeface="Trebuchet MS" panose="020B0603020202020204" pitchFamily="34" charset="0"/>
              </a:rPr>
              <a:t>,</a:t>
            </a:r>
            <a:r>
              <a:rPr lang="zh-CN" altLang="en-US">
                <a:latin typeface="Trebuchet MS" panose="020B0603020202020204" pitchFamily="34" charset="0"/>
              </a:rPr>
              <a:t>使用逐行扫描。</a:t>
            </a:r>
          </a:p>
          <a:p>
            <a:pPr lvl="1"/>
            <a:r>
              <a:rPr lang="en-US" altLang="zh-CN">
                <a:latin typeface="Trebuchet MS" panose="020B0603020202020204" pitchFamily="34" charset="0"/>
              </a:rPr>
              <a:t>QCIF</a:t>
            </a:r>
            <a:r>
              <a:rPr lang="zh-CN" altLang="en-US">
                <a:latin typeface="Trebuchet MS" panose="020B0603020202020204" pitchFamily="34" charset="0"/>
              </a:rPr>
              <a:t>代表“四分之一</a:t>
            </a:r>
            <a:r>
              <a:rPr lang="en-US" altLang="zh-CN">
                <a:latin typeface="Trebuchet MS" panose="020B0603020202020204" pitchFamily="34" charset="0"/>
              </a:rPr>
              <a:t>CIF”</a:t>
            </a:r>
            <a:r>
              <a:rPr lang="zh-CN" altLang="en-US">
                <a:latin typeface="Trebuchet MS" panose="020B0603020202020204" pitchFamily="34" charset="0"/>
              </a:rPr>
              <a:t>。</a:t>
            </a:r>
            <a:endParaRPr lang="zh-CN" altLang="en-US"/>
          </a:p>
        </p:txBody>
      </p:sp>
      <p:sp>
        <p:nvSpPr>
          <p:cNvPr id="4" name="灯片编号占位符 3">
            <a:extLst>
              <a:ext uri="{FF2B5EF4-FFF2-40B4-BE49-F238E27FC236}">
                <a16:creationId xmlns:a16="http://schemas.microsoft.com/office/drawing/2014/main" id="{BE538962-080F-4809-839B-9C6B5DC758BC}"/>
              </a:ext>
            </a:extLst>
          </p:cNvPr>
          <p:cNvSpPr>
            <a:spLocks noGrp="1"/>
          </p:cNvSpPr>
          <p:nvPr>
            <p:ph type="sldNum" sz="quarter" idx="12"/>
          </p:nvPr>
        </p:nvSpPr>
        <p:spPr/>
        <p:txBody>
          <a:bodyPr/>
          <a:lstStyle/>
          <a:p>
            <a:pPr>
              <a:defRPr/>
            </a:pPr>
            <a:fld id="{0A5807A5-4072-468E-A42B-C8B35645AFEB}" type="slidenum">
              <a:rPr lang="zh-CN" altLang="en-US" smtClean="0"/>
              <a:pPr>
                <a:defRPr/>
              </a:pPr>
              <a:t>43</a:t>
            </a:fld>
            <a:endParaRPr lang="en-US" altLang="zh-CN"/>
          </a:p>
        </p:txBody>
      </p:sp>
      <p:graphicFrame>
        <p:nvGraphicFramePr>
          <p:cNvPr id="9" name="Table 5">
            <a:extLst>
              <a:ext uri="{FF2B5EF4-FFF2-40B4-BE49-F238E27FC236}">
                <a16:creationId xmlns:a16="http://schemas.microsoft.com/office/drawing/2014/main" id="{418C6A4A-442F-402A-8375-A44427F121C5}"/>
              </a:ext>
            </a:extLst>
          </p:cNvPr>
          <p:cNvGraphicFramePr>
            <a:graphicFrameLocks noGrp="1"/>
          </p:cNvGraphicFramePr>
          <p:nvPr/>
        </p:nvGraphicFramePr>
        <p:xfrm>
          <a:off x="714375" y="3395663"/>
          <a:ext cx="7715250" cy="3308642"/>
        </p:xfrm>
        <a:graphic>
          <a:graphicData uri="http://schemas.openxmlformats.org/drawingml/2006/table">
            <a:tbl>
              <a:tblPr/>
              <a:tblGrid>
                <a:gridCol w="2428875">
                  <a:extLst>
                    <a:ext uri="{9D8B030D-6E8A-4147-A177-3AD203B41FA5}">
                      <a16:colId xmlns:a16="http://schemas.microsoft.com/office/drawing/2014/main" val="531112158"/>
                    </a:ext>
                  </a:extLst>
                </a:gridCol>
                <a:gridCol w="1357313">
                  <a:extLst>
                    <a:ext uri="{9D8B030D-6E8A-4147-A177-3AD203B41FA5}">
                      <a16:colId xmlns:a16="http://schemas.microsoft.com/office/drawing/2014/main" val="1942182674"/>
                    </a:ext>
                  </a:extLst>
                </a:gridCol>
                <a:gridCol w="1357312">
                  <a:extLst>
                    <a:ext uri="{9D8B030D-6E8A-4147-A177-3AD203B41FA5}">
                      <a16:colId xmlns:a16="http://schemas.microsoft.com/office/drawing/2014/main" val="2562285813"/>
                    </a:ext>
                  </a:extLst>
                </a:gridCol>
                <a:gridCol w="1285875">
                  <a:extLst>
                    <a:ext uri="{9D8B030D-6E8A-4147-A177-3AD203B41FA5}">
                      <a16:colId xmlns:a16="http://schemas.microsoft.com/office/drawing/2014/main" val="201068357"/>
                    </a:ext>
                  </a:extLst>
                </a:gridCol>
                <a:gridCol w="1285875">
                  <a:extLst>
                    <a:ext uri="{9D8B030D-6E8A-4147-A177-3AD203B41FA5}">
                      <a16:colId xmlns:a16="http://schemas.microsoft.com/office/drawing/2014/main" val="2492313401"/>
                    </a:ext>
                  </a:extLst>
                </a:gridCol>
              </a:tblGrid>
              <a:tr h="118903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endParaRP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CCIR 601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525/60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NTSC</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CCIR 601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625/50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PAL/SECAM</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CIF</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QCIF</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605831695"/>
                  </a:ext>
                </a:extLst>
              </a:tr>
              <a:tr h="36988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Luminance resolution</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720 x 480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720 x 576</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352 x 288</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176 x 144</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1380678602"/>
                  </a:ext>
                </a:extLst>
              </a:tr>
              <a:tr h="63976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Chrominance resolution</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360 x 480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360 x 576</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176 x 144</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88 x 72</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3965882609"/>
                  </a:ext>
                </a:extLst>
              </a:tr>
              <a:tr h="36988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Colour Subsampling</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4:2:2</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4:2:2</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4:2:0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4:2:0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1566112601"/>
                  </a:ext>
                </a:extLst>
              </a:tr>
              <a:tr h="36988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Fields/sec</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60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50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30</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172646105"/>
                  </a:ext>
                </a:extLst>
              </a:tr>
              <a:tr h="36988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Interlaced</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Yes</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Yes</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No</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No</a:t>
                      </a:r>
                    </a:p>
                  </a:txBody>
                  <a:tcPr marL="91439" marR="91439"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996378895"/>
                  </a:ext>
                </a:extLst>
              </a:tr>
            </a:tbl>
          </a:graphicData>
        </a:graphic>
      </p:graphicFrame>
      <p:sp>
        <p:nvSpPr>
          <p:cNvPr id="10" name="圆角矩形 9">
            <a:extLst>
              <a:ext uri="{FF2B5EF4-FFF2-40B4-BE49-F238E27FC236}">
                <a16:creationId xmlns:a16="http://schemas.microsoft.com/office/drawing/2014/main" id="{9B052E8E-A249-4B38-925B-93A811715F85}"/>
              </a:ext>
            </a:extLst>
          </p:cNvPr>
          <p:cNvSpPr/>
          <p:nvPr/>
        </p:nvSpPr>
        <p:spPr>
          <a:xfrm>
            <a:off x="3276600" y="4967288"/>
            <a:ext cx="1066800" cy="381000"/>
          </a:xfrm>
          <a:prstGeom prst="roundRect">
            <a:avLst/>
          </a:prstGeom>
          <a:solidFill>
            <a:srgbClr val="E7EF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11" name="圆角矩形 10">
            <a:extLst>
              <a:ext uri="{FF2B5EF4-FFF2-40B4-BE49-F238E27FC236}">
                <a16:creationId xmlns:a16="http://schemas.microsoft.com/office/drawing/2014/main" id="{8E65FB15-BAA3-45EA-BBAC-1B08919E6294}"/>
              </a:ext>
            </a:extLst>
          </p:cNvPr>
          <p:cNvSpPr/>
          <p:nvPr/>
        </p:nvSpPr>
        <p:spPr>
          <a:xfrm>
            <a:off x="4648200" y="4967288"/>
            <a:ext cx="1066800" cy="381000"/>
          </a:xfrm>
          <a:prstGeom prst="roundRect">
            <a:avLst/>
          </a:prstGeom>
          <a:solidFill>
            <a:srgbClr val="E7EF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12" name="圆角矩形 11">
            <a:extLst>
              <a:ext uri="{FF2B5EF4-FFF2-40B4-BE49-F238E27FC236}">
                <a16:creationId xmlns:a16="http://schemas.microsoft.com/office/drawing/2014/main" id="{FD21E059-BCE6-47C1-B96F-21277B1AE6CD}"/>
              </a:ext>
            </a:extLst>
          </p:cNvPr>
          <p:cNvSpPr/>
          <p:nvPr/>
        </p:nvSpPr>
        <p:spPr>
          <a:xfrm>
            <a:off x="5970588" y="4973638"/>
            <a:ext cx="1066800" cy="381000"/>
          </a:xfrm>
          <a:prstGeom prst="roundRect">
            <a:avLst/>
          </a:prstGeom>
          <a:solidFill>
            <a:srgbClr val="E7EF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13" name="圆角矩形 12">
            <a:extLst>
              <a:ext uri="{FF2B5EF4-FFF2-40B4-BE49-F238E27FC236}">
                <a16:creationId xmlns:a16="http://schemas.microsoft.com/office/drawing/2014/main" id="{10B1F054-D3A2-441A-A6EF-FF45B23D1DD5}"/>
              </a:ext>
            </a:extLst>
          </p:cNvPr>
          <p:cNvSpPr/>
          <p:nvPr/>
        </p:nvSpPr>
        <p:spPr>
          <a:xfrm>
            <a:off x="7162800" y="4979988"/>
            <a:ext cx="1066800" cy="381000"/>
          </a:xfrm>
          <a:prstGeom prst="roundRect">
            <a:avLst/>
          </a:prstGeom>
          <a:solidFill>
            <a:srgbClr val="E7EF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74805" name="文本框 13">
            <a:extLst>
              <a:ext uri="{FF2B5EF4-FFF2-40B4-BE49-F238E27FC236}">
                <a16:creationId xmlns:a16="http://schemas.microsoft.com/office/drawing/2014/main" id="{B0864A58-EE23-490A-9844-43EAF85D41E4}"/>
              </a:ext>
            </a:extLst>
          </p:cNvPr>
          <p:cNvSpPr txBox="1">
            <a:spLocks noChangeArrowheads="1"/>
          </p:cNvSpPr>
          <p:nvPr/>
        </p:nvSpPr>
        <p:spPr bwMode="auto">
          <a:xfrm>
            <a:off x="3048000" y="2930525"/>
            <a:ext cx="340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ITU-R </a:t>
            </a:r>
            <a:r>
              <a:rPr lang="zh-CN" altLang="en-US" sz="2400">
                <a:latin typeface="Arial" panose="020B0604020202020204" pitchFamily="34" charset="0"/>
              </a:rPr>
              <a:t>数字视频规范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902B83CC-285C-4CAC-BB74-2737E252F397}"/>
              </a:ext>
            </a:extLst>
          </p:cNvPr>
          <p:cNvSpPr>
            <a:spLocks noGrp="1"/>
          </p:cNvSpPr>
          <p:nvPr>
            <p:ph type="title"/>
          </p:nvPr>
        </p:nvSpPr>
        <p:spPr/>
        <p:txBody>
          <a:bodyPr/>
          <a:lstStyle/>
          <a:p>
            <a:endParaRPr lang="zh-CN" altLang="zh-CN"/>
          </a:p>
        </p:txBody>
      </p:sp>
      <p:sp>
        <p:nvSpPr>
          <p:cNvPr id="75779" name="内容占位符 2">
            <a:extLst>
              <a:ext uri="{FF2B5EF4-FFF2-40B4-BE49-F238E27FC236}">
                <a16:creationId xmlns:a16="http://schemas.microsoft.com/office/drawing/2014/main" id="{62499B99-194D-478A-82E0-7DEBB90C4F4C}"/>
              </a:ext>
            </a:extLst>
          </p:cNvPr>
          <p:cNvSpPr>
            <a:spLocks noGrp="1"/>
          </p:cNvSpPr>
          <p:nvPr>
            <p:ph idx="1"/>
          </p:nvPr>
        </p:nvSpPr>
        <p:spPr/>
        <p:txBody>
          <a:bodyPr/>
          <a:lstStyle/>
          <a:p>
            <a:endParaRPr lang="zh-CN" altLang="zh-CN"/>
          </a:p>
        </p:txBody>
      </p:sp>
      <p:sp>
        <p:nvSpPr>
          <p:cNvPr id="75780" name="灯片编号占位符 5">
            <a:extLst>
              <a:ext uri="{FF2B5EF4-FFF2-40B4-BE49-F238E27FC236}">
                <a16:creationId xmlns:a16="http://schemas.microsoft.com/office/drawing/2014/main" id="{61966503-24AA-43FA-8DE7-08A33B0140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2542082-6E12-4F1C-87AE-3BD3DBFA6F27}" type="slidenum">
              <a:rPr lang="en-US" altLang="zh-CN" sz="1400" smtClean="0">
                <a:latin typeface="Tahoma" panose="020B0604030504040204" pitchFamily="34" charset="0"/>
              </a:rPr>
              <a:pPr>
                <a:lnSpc>
                  <a:spcPct val="100000"/>
                </a:lnSpc>
                <a:spcBef>
                  <a:spcPct val="0"/>
                </a:spcBef>
                <a:buFontTx/>
                <a:buNone/>
              </a:pPr>
              <a:t>44</a:t>
            </a:fld>
            <a:endParaRPr lang="en-US" altLang="zh-CN" sz="1400">
              <a:latin typeface="Tahoma" panose="020B0604030504040204" pitchFamily="34" charset="0"/>
            </a:endParaRPr>
          </a:p>
        </p:txBody>
      </p:sp>
      <p:pic>
        <p:nvPicPr>
          <p:cNvPr id="75781" name="图片 6">
            <a:extLst>
              <a:ext uri="{FF2B5EF4-FFF2-40B4-BE49-F238E27FC236}">
                <a16:creationId xmlns:a16="http://schemas.microsoft.com/office/drawing/2014/main" id="{BA38B1CC-06BC-4B81-88F9-8C558BE44F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900" y="304800"/>
            <a:ext cx="7696200"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D3A61D1B-100D-40CD-8B2C-C4B1D355455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6936945-17D9-4608-8CA6-3D3A579FAE6C}" type="slidenum">
              <a:rPr lang="en-US" altLang="zh-CN" sz="1400" smtClean="0">
                <a:latin typeface="Tahoma" panose="020B0604030504040204" pitchFamily="34" charset="0"/>
              </a:rPr>
              <a:pPr>
                <a:lnSpc>
                  <a:spcPct val="100000"/>
                </a:lnSpc>
                <a:spcBef>
                  <a:spcPct val="0"/>
                </a:spcBef>
                <a:buFontTx/>
                <a:buNone/>
              </a:pPr>
              <a:t>45</a:t>
            </a:fld>
            <a:endParaRPr lang="en-US" altLang="zh-CN" sz="1400">
              <a:latin typeface="Tahoma" panose="020B0604030504040204" pitchFamily="34" charset="0"/>
            </a:endParaRPr>
          </a:p>
        </p:txBody>
      </p:sp>
      <p:sp>
        <p:nvSpPr>
          <p:cNvPr id="76803" name="Rectangle 2">
            <a:extLst>
              <a:ext uri="{FF2B5EF4-FFF2-40B4-BE49-F238E27FC236}">
                <a16:creationId xmlns:a16="http://schemas.microsoft.com/office/drawing/2014/main" id="{40179D76-16FD-4F3B-B724-D4EAAB3657C1}"/>
              </a:ext>
            </a:extLst>
          </p:cNvPr>
          <p:cNvSpPr>
            <a:spLocks noGrp="1"/>
          </p:cNvSpPr>
          <p:nvPr>
            <p:ph type="title"/>
          </p:nvPr>
        </p:nvSpPr>
        <p:spPr/>
        <p:txBody>
          <a:bodyPr/>
          <a:lstStyle/>
          <a:p>
            <a:pPr eaLnBrk="1" hangingPunct="1"/>
            <a:r>
              <a:rPr lang="en-US" altLang="zh-CN"/>
              <a:t>9.3.3 </a:t>
            </a:r>
            <a:r>
              <a:rPr lang="zh-CN" altLang="en-US"/>
              <a:t>数字电视 </a:t>
            </a:r>
          </a:p>
        </p:txBody>
      </p:sp>
      <p:sp>
        <p:nvSpPr>
          <p:cNvPr id="76804" name="Rectangle 3">
            <a:extLst>
              <a:ext uri="{FF2B5EF4-FFF2-40B4-BE49-F238E27FC236}">
                <a16:creationId xmlns:a16="http://schemas.microsoft.com/office/drawing/2014/main" id="{83B06910-E1CF-4232-8751-CB353277CDC0}"/>
              </a:ext>
            </a:extLst>
          </p:cNvPr>
          <p:cNvSpPr>
            <a:spLocks noGrp="1"/>
          </p:cNvSpPr>
          <p:nvPr>
            <p:ph type="body" idx="1"/>
          </p:nvPr>
        </p:nvSpPr>
        <p:spPr/>
        <p:txBody>
          <a:bodyPr/>
          <a:lstStyle/>
          <a:p>
            <a:pPr eaLnBrk="1" hangingPunct="1"/>
            <a:r>
              <a:rPr lang="zh-CN" altLang="en-US"/>
              <a:t>数字电视使用数字压缩技术和数字传输技术</a:t>
            </a:r>
            <a:r>
              <a:rPr lang="en-US" altLang="zh-CN"/>
              <a:t>,</a:t>
            </a:r>
            <a:r>
              <a:rPr lang="zh-CN" altLang="en-US"/>
              <a:t>提供质量高于模拟电视的图像和声音</a:t>
            </a:r>
          </a:p>
        </p:txBody>
      </p:sp>
      <p:pic>
        <p:nvPicPr>
          <p:cNvPr id="76805" name="图片 1">
            <a:extLst>
              <a:ext uri="{FF2B5EF4-FFF2-40B4-BE49-F238E27FC236}">
                <a16:creationId xmlns:a16="http://schemas.microsoft.com/office/drawing/2014/main" id="{DFD55CB7-2B30-4E67-8F23-BC711C82F2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95600"/>
            <a:ext cx="3987800"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图片 2">
            <a:extLst>
              <a:ext uri="{FF2B5EF4-FFF2-40B4-BE49-F238E27FC236}">
                <a16:creationId xmlns:a16="http://schemas.microsoft.com/office/drawing/2014/main" id="{8BBE4115-AC8B-4DC8-BC1B-FA96500964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8163" y="2986088"/>
            <a:ext cx="2514600" cy="318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756DD958-FCF7-4060-A050-FE5EC8D926A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ED884503-0756-4BA6-A489-EFF652A99BD7}" type="slidenum">
              <a:rPr lang="en-US" altLang="zh-CN" sz="1400" smtClean="0">
                <a:latin typeface="Tahoma" panose="020B0604030504040204" pitchFamily="34" charset="0"/>
              </a:rPr>
              <a:pPr>
                <a:lnSpc>
                  <a:spcPct val="100000"/>
                </a:lnSpc>
                <a:spcBef>
                  <a:spcPct val="0"/>
                </a:spcBef>
                <a:buFontTx/>
                <a:buNone/>
              </a:pPr>
              <a:t>46</a:t>
            </a:fld>
            <a:endParaRPr lang="en-US" altLang="zh-CN" sz="1400">
              <a:latin typeface="Tahoma" panose="020B0604030504040204" pitchFamily="34" charset="0"/>
            </a:endParaRPr>
          </a:p>
        </p:txBody>
      </p:sp>
      <p:sp>
        <p:nvSpPr>
          <p:cNvPr id="78851" name="Rectangle 2">
            <a:extLst>
              <a:ext uri="{FF2B5EF4-FFF2-40B4-BE49-F238E27FC236}">
                <a16:creationId xmlns:a16="http://schemas.microsoft.com/office/drawing/2014/main" id="{751EF048-FC93-4C80-896C-8452A47CD1CD}"/>
              </a:ext>
            </a:extLst>
          </p:cNvPr>
          <p:cNvSpPr>
            <a:spLocks noGrp="1"/>
          </p:cNvSpPr>
          <p:nvPr>
            <p:ph type="title"/>
          </p:nvPr>
        </p:nvSpPr>
        <p:spPr/>
        <p:txBody>
          <a:bodyPr/>
          <a:lstStyle/>
          <a:p>
            <a:pPr eaLnBrk="1" hangingPunct="1"/>
            <a:r>
              <a:rPr lang="en-US" altLang="zh-CN"/>
              <a:t>9.3.3 </a:t>
            </a:r>
            <a:r>
              <a:rPr lang="zh-CN" altLang="en-US"/>
              <a:t>数字电视的原理</a:t>
            </a:r>
            <a:endParaRPr lang="en-US" altLang="zh-CN"/>
          </a:p>
        </p:txBody>
      </p:sp>
      <p:sp>
        <p:nvSpPr>
          <p:cNvPr id="78852" name="Rectangle 5">
            <a:extLst>
              <a:ext uri="{FF2B5EF4-FFF2-40B4-BE49-F238E27FC236}">
                <a16:creationId xmlns:a16="http://schemas.microsoft.com/office/drawing/2014/main" id="{C2025D5D-D7D9-4C0D-A99C-7D8F8441D9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graphicFrame>
        <p:nvGraphicFramePr>
          <p:cNvPr id="78853" name="Object 4">
            <a:extLst>
              <a:ext uri="{FF2B5EF4-FFF2-40B4-BE49-F238E27FC236}">
                <a16:creationId xmlns:a16="http://schemas.microsoft.com/office/drawing/2014/main" id="{4BC8C423-A20A-4FC3-9BD0-F40AD5C6B773}"/>
              </a:ext>
            </a:extLst>
          </p:cNvPr>
          <p:cNvGraphicFramePr>
            <a:graphicFrameLocks noChangeAspect="1"/>
          </p:cNvGraphicFramePr>
          <p:nvPr/>
        </p:nvGraphicFramePr>
        <p:xfrm>
          <a:off x="609600" y="1371600"/>
          <a:ext cx="8382000" cy="4683125"/>
        </p:xfrm>
        <a:graphic>
          <a:graphicData uri="http://schemas.openxmlformats.org/presentationml/2006/ole">
            <mc:AlternateContent xmlns:mc="http://schemas.openxmlformats.org/markup-compatibility/2006">
              <mc:Choice xmlns:v="urn:schemas-microsoft-com:vml" Requires="v">
                <p:oleObj spid="_x0000_s78868" name="Visio" r:id="rId4" imgW="8829077" imgH="4987023" progId="Visio.Drawing.11">
                  <p:embed/>
                </p:oleObj>
              </mc:Choice>
              <mc:Fallback>
                <p:oleObj name="Visio" r:id="rId4" imgW="8829077" imgH="498702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371600"/>
                        <a:ext cx="83820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4" name="Rectangle 6">
            <a:extLst>
              <a:ext uri="{FF2B5EF4-FFF2-40B4-BE49-F238E27FC236}">
                <a16:creationId xmlns:a16="http://schemas.microsoft.com/office/drawing/2014/main" id="{F6D88812-CB54-477C-9EDA-23D9B018824A}"/>
              </a:ext>
            </a:extLst>
          </p:cNvPr>
          <p:cNvSpPr>
            <a:spLocks noChangeArrowheads="1"/>
          </p:cNvSpPr>
          <p:nvPr/>
        </p:nvSpPr>
        <p:spPr bwMode="auto">
          <a:xfrm>
            <a:off x="609600" y="5989638"/>
            <a:ext cx="8693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1800">
                <a:latin typeface="楷体_GB2312"/>
                <a:ea typeface="楷体_GB2312"/>
                <a:cs typeface="楷体_GB2312"/>
              </a:rPr>
              <a:t>地面数字电视广播系统（</a:t>
            </a:r>
            <a:r>
              <a:rPr lang="en-US" altLang="zh-CN" sz="1800">
                <a:latin typeface="Times New Roman" panose="02020603050405020304" pitchFamily="18" charset="0"/>
                <a:ea typeface="楷体_GB2312"/>
                <a:cs typeface="楷体_GB2312"/>
              </a:rPr>
              <a:t> digital-terrestrial-television broadcasting system</a:t>
            </a:r>
            <a:r>
              <a:rPr lang="zh-CN" altLang="en-US" sz="1800">
                <a:latin typeface="Times New Roman" panose="02020603050405020304" pitchFamily="18" charset="0"/>
                <a:ea typeface="楷体_GB2312"/>
                <a:cs typeface="楷体_GB2312"/>
              </a:rPr>
              <a:t>，</a:t>
            </a:r>
            <a:r>
              <a:rPr lang="en-US" altLang="zh-CN" sz="1800">
                <a:latin typeface="Times New Roman" panose="02020603050405020304" pitchFamily="18" charset="0"/>
                <a:ea typeface="楷体_GB2312"/>
                <a:cs typeface="楷体_GB2312"/>
              </a:rPr>
              <a:t>DTTB </a:t>
            </a:r>
            <a:r>
              <a:rPr lang="zh-CN" altLang="en-US" sz="1800">
                <a:latin typeface="楷体_GB2312"/>
                <a:ea typeface="楷体_GB2312"/>
                <a:cs typeface="楷体_GB2312"/>
              </a:rPr>
              <a:t>）</a:t>
            </a:r>
            <a:endParaRPr lang="en-US" altLang="zh-CN" sz="1800">
              <a:latin typeface="楷体_GB2312"/>
              <a:ea typeface="楷体_GB2312"/>
              <a:cs typeface="楷体_GB231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F6AE3391-6886-4650-A684-156883C91823}"/>
              </a:ext>
            </a:extLst>
          </p:cNvPr>
          <p:cNvSpPr>
            <a:spLocks noGrp="1"/>
          </p:cNvSpPr>
          <p:nvPr>
            <p:ph type="title"/>
          </p:nvPr>
        </p:nvSpPr>
        <p:spPr/>
        <p:txBody>
          <a:bodyPr/>
          <a:lstStyle/>
          <a:p>
            <a:r>
              <a:rPr lang="en-US" altLang="zh-CN"/>
              <a:t>9.3.3 </a:t>
            </a:r>
            <a:r>
              <a:rPr lang="zh-CN" altLang="en-US"/>
              <a:t>数字电视标准</a:t>
            </a:r>
          </a:p>
        </p:txBody>
      </p:sp>
      <p:sp>
        <p:nvSpPr>
          <p:cNvPr id="80899" name="内容占位符 2">
            <a:extLst>
              <a:ext uri="{FF2B5EF4-FFF2-40B4-BE49-F238E27FC236}">
                <a16:creationId xmlns:a16="http://schemas.microsoft.com/office/drawing/2014/main" id="{D652C15F-F441-459B-B63C-641B0C45EBD3}"/>
              </a:ext>
            </a:extLst>
          </p:cNvPr>
          <p:cNvSpPr>
            <a:spLocks noGrp="1"/>
          </p:cNvSpPr>
          <p:nvPr>
            <p:ph idx="1"/>
          </p:nvPr>
        </p:nvSpPr>
        <p:spPr/>
        <p:txBody>
          <a:bodyPr/>
          <a:lstStyle/>
          <a:p>
            <a:endParaRPr lang="zh-CN" altLang="zh-CN"/>
          </a:p>
        </p:txBody>
      </p:sp>
      <p:sp>
        <p:nvSpPr>
          <p:cNvPr id="80900" name="灯片编号占位符 5">
            <a:extLst>
              <a:ext uri="{FF2B5EF4-FFF2-40B4-BE49-F238E27FC236}">
                <a16:creationId xmlns:a16="http://schemas.microsoft.com/office/drawing/2014/main" id="{67CDEB9C-2000-4962-AE98-B03D86BA46E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6FEB3F3-3393-4DC1-BCDC-7A9659628153}" type="slidenum">
              <a:rPr lang="en-US" altLang="zh-CN" sz="1400" smtClean="0">
                <a:latin typeface="Tahoma" panose="020B0604030504040204" pitchFamily="34" charset="0"/>
              </a:rPr>
              <a:pPr>
                <a:lnSpc>
                  <a:spcPct val="100000"/>
                </a:lnSpc>
                <a:spcBef>
                  <a:spcPct val="0"/>
                </a:spcBef>
                <a:buFontTx/>
                <a:buNone/>
              </a:pPr>
              <a:t>47</a:t>
            </a:fld>
            <a:endParaRPr lang="en-US" altLang="zh-CN" sz="1400">
              <a:latin typeface="Tahoma" panose="020B0604030504040204" pitchFamily="34" charset="0"/>
            </a:endParaRPr>
          </a:p>
        </p:txBody>
      </p:sp>
      <p:pic>
        <p:nvPicPr>
          <p:cNvPr id="80901" name="Picture 2" descr="Digital terrestrial television broadcasting systems. Countries using ATSC are shown in orange.">
            <a:extLst>
              <a:ext uri="{FF2B5EF4-FFF2-40B4-BE49-F238E27FC236}">
                <a16:creationId xmlns:a16="http://schemas.microsoft.com/office/drawing/2014/main" id="{C22C450A-B2ED-4F13-A1E0-9EA84B969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9535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文本框 1">
            <a:extLst>
              <a:ext uri="{FF2B5EF4-FFF2-40B4-BE49-F238E27FC236}">
                <a16:creationId xmlns:a16="http://schemas.microsoft.com/office/drawing/2014/main" id="{7235F154-4D74-4F3E-A266-17D88665C5D9}"/>
              </a:ext>
            </a:extLst>
          </p:cNvPr>
          <p:cNvSpPr txBox="1">
            <a:spLocks noChangeArrowheads="1"/>
          </p:cNvSpPr>
          <p:nvPr/>
        </p:nvSpPr>
        <p:spPr bwMode="auto">
          <a:xfrm>
            <a:off x="3733800" y="4765675"/>
            <a:ext cx="83820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600">
                <a:latin typeface="Arial" panose="020B0604020202020204" pitchFamily="34" charset="0"/>
              </a:rPr>
              <a:t>AVS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177D6A54-7885-4E56-8194-9CC10049AEC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2987030-AB07-42EF-A7BF-7D6E58BB3CDE}" type="slidenum">
              <a:rPr lang="en-US" altLang="zh-CN" sz="1400" smtClean="0">
                <a:latin typeface="Tahoma" panose="020B0604030504040204" pitchFamily="34" charset="0"/>
              </a:rPr>
              <a:pPr>
                <a:lnSpc>
                  <a:spcPct val="100000"/>
                </a:lnSpc>
                <a:spcBef>
                  <a:spcPct val="0"/>
                </a:spcBef>
                <a:buFontTx/>
                <a:buNone/>
              </a:pPr>
              <a:t>48</a:t>
            </a:fld>
            <a:endParaRPr lang="en-US" altLang="zh-CN" sz="1400">
              <a:latin typeface="Tahoma" panose="020B0604030504040204" pitchFamily="34" charset="0"/>
            </a:endParaRPr>
          </a:p>
        </p:txBody>
      </p:sp>
      <p:sp>
        <p:nvSpPr>
          <p:cNvPr id="81923" name="Rectangle 2">
            <a:extLst>
              <a:ext uri="{FF2B5EF4-FFF2-40B4-BE49-F238E27FC236}">
                <a16:creationId xmlns:a16="http://schemas.microsoft.com/office/drawing/2014/main" id="{7C8A2FF4-13E7-45A3-BFF6-7803D6C62D0F}"/>
              </a:ext>
            </a:extLst>
          </p:cNvPr>
          <p:cNvSpPr>
            <a:spLocks noGrp="1"/>
          </p:cNvSpPr>
          <p:nvPr>
            <p:ph type="title"/>
          </p:nvPr>
        </p:nvSpPr>
        <p:spPr/>
        <p:txBody>
          <a:bodyPr/>
          <a:lstStyle/>
          <a:p>
            <a:r>
              <a:rPr lang="en-US" altLang="zh-CN"/>
              <a:t>9.3.3 </a:t>
            </a:r>
            <a:r>
              <a:rPr lang="zh-CN" altLang="en-US"/>
              <a:t>数字电视标准</a:t>
            </a:r>
          </a:p>
        </p:txBody>
      </p:sp>
      <p:sp>
        <p:nvSpPr>
          <p:cNvPr id="81924" name="Rectangle 3">
            <a:extLst>
              <a:ext uri="{FF2B5EF4-FFF2-40B4-BE49-F238E27FC236}">
                <a16:creationId xmlns:a16="http://schemas.microsoft.com/office/drawing/2014/main" id="{1CA80CA1-0BDE-4164-8DB4-39851025E762}"/>
              </a:ext>
            </a:extLst>
          </p:cNvPr>
          <p:cNvSpPr>
            <a:spLocks noGrp="1"/>
          </p:cNvSpPr>
          <p:nvPr>
            <p:ph type="body" idx="1"/>
          </p:nvPr>
        </p:nvSpPr>
        <p:spPr/>
        <p:txBody>
          <a:bodyPr/>
          <a:lstStyle/>
          <a:p>
            <a:pPr lvl="1"/>
            <a:r>
              <a:rPr lang="zh-CN" altLang="en-US"/>
              <a:t>美国的</a:t>
            </a:r>
            <a:r>
              <a:rPr lang="en-US" altLang="zh-CN"/>
              <a:t>ATSC DTV(ATSC</a:t>
            </a:r>
            <a:r>
              <a:rPr lang="zh-CN" altLang="en-US"/>
              <a:t>数字电视</a:t>
            </a:r>
            <a:r>
              <a:rPr lang="en-US" altLang="zh-CN"/>
              <a:t>)</a:t>
            </a:r>
            <a:r>
              <a:rPr lang="zh-CN" altLang="en-US"/>
              <a:t>标准</a:t>
            </a:r>
            <a:endParaRPr lang="en-US" altLang="zh-CN"/>
          </a:p>
          <a:p>
            <a:pPr lvl="1"/>
            <a:endParaRPr lang="en-US" altLang="zh-CN"/>
          </a:p>
          <a:p>
            <a:pPr lvl="1"/>
            <a:r>
              <a:rPr lang="zh-CN" altLang="en-US"/>
              <a:t>欧洲的</a:t>
            </a:r>
            <a:r>
              <a:rPr lang="en-US" altLang="zh-CN"/>
              <a:t>DVB (</a:t>
            </a:r>
            <a:r>
              <a:rPr lang="zh-CN" altLang="en-US"/>
              <a:t>数字电视广播</a:t>
            </a:r>
            <a:r>
              <a:rPr lang="en-US" altLang="zh-CN"/>
              <a:t>)</a:t>
            </a:r>
            <a:r>
              <a:rPr lang="zh-CN" altLang="en-US"/>
              <a:t>标准</a:t>
            </a:r>
            <a:endParaRPr lang="en-US" altLang="zh-CN"/>
          </a:p>
          <a:p>
            <a:pPr lvl="1"/>
            <a:endParaRPr lang="en-US" altLang="zh-CN"/>
          </a:p>
          <a:p>
            <a:pPr lvl="1"/>
            <a:r>
              <a:rPr lang="zh-CN" altLang="en-US"/>
              <a:t>日本的</a:t>
            </a:r>
            <a:r>
              <a:rPr lang="en-US" altLang="zh-CN"/>
              <a:t>ISDB(</a:t>
            </a:r>
            <a:r>
              <a:rPr lang="zh-CN" altLang="en-US"/>
              <a:t>综合业务数字广播</a:t>
            </a:r>
            <a:r>
              <a:rPr lang="en-US" altLang="zh-CN"/>
              <a:t>)</a:t>
            </a:r>
            <a:r>
              <a:rPr lang="zh-CN" altLang="en-US"/>
              <a:t>标准</a:t>
            </a:r>
            <a:endParaRPr lang="en-US" altLang="zh-CN"/>
          </a:p>
          <a:p>
            <a:pPr lvl="1"/>
            <a:endParaRPr lang="en-US" altLang="zh-CN" b="1">
              <a:solidFill>
                <a:srgbClr val="FF0000"/>
              </a:solidFill>
            </a:endParaRPr>
          </a:p>
          <a:p>
            <a:pPr lvl="1"/>
            <a:r>
              <a:rPr lang="zh-CN" altLang="en-US" b="1">
                <a:solidFill>
                  <a:srgbClr val="FF0000"/>
                </a:solidFill>
              </a:rPr>
              <a:t>中国</a:t>
            </a:r>
            <a:r>
              <a:rPr lang="zh-CN" altLang="en-US"/>
              <a:t>采用</a:t>
            </a:r>
            <a:r>
              <a:rPr lang="en-US" altLang="zh-CN"/>
              <a:t>AVS</a:t>
            </a:r>
            <a:r>
              <a:rPr lang="zh-CN" altLang="en-US"/>
              <a:t>标准</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2D968A7-9F6F-4FC9-9496-56E4F2C3599A}"/>
              </a:ext>
            </a:extLst>
          </p:cNvPr>
          <p:cNvSpPr>
            <a:spLocks noGrp="1"/>
          </p:cNvSpPr>
          <p:nvPr>
            <p:ph type="title"/>
          </p:nvPr>
        </p:nvSpPr>
        <p:spPr/>
        <p:txBody>
          <a:bodyPr/>
          <a:lstStyle/>
          <a:p>
            <a:endParaRPr lang="zh-CN" altLang="zh-CN"/>
          </a:p>
        </p:txBody>
      </p:sp>
      <p:sp>
        <p:nvSpPr>
          <p:cNvPr id="83971" name="内容占位符 2">
            <a:extLst>
              <a:ext uri="{FF2B5EF4-FFF2-40B4-BE49-F238E27FC236}">
                <a16:creationId xmlns:a16="http://schemas.microsoft.com/office/drawing/2014/main" id="{0CAA1BA9-169E-4CCC-8FC5-515670A49D47}"/>
              </a:ext>
            </a:extLst>
          </p:cNvPr>
          <p:cNvSpPr>
            <a:spLocks noGrp="1"/>
          </p:cNvSpPr>
          <p:nvPr>
            <p:ph idx="1"/>
          </p:nvPr>
        </p:nvSpPr>
        <p:spPr/>
        <p:txBody>
          <a:bodyPr/>
          <a:lstStyle/>
          <a:p>
            <a:endParaRPr lang="zh-CN" altLang="zh-CN"/>
          </a:p>
        </p:txBody>
      </p:sp>
      <p:sp>
        <p:nvSpPr>
          <p:cNvPr id="83972" name="灯片编号占位符 5">
            <a:extLst>
              <a:ext uri="{FF2B5EF4-FFF2-40B4-BE49-F238E27FC236}">
                <a16:creationId xmlns:a16="http://schemas.microsoft.com/office/drawing/2014/main" id="{5BDB4370-0372-4A03-9EA8-C248EFA0A0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332FAEE-4FBE-41C7-B5C2-788D83F7ECC1}" type="slidenum">
              <a:rPr lang="en-US" altLang="zh-CN" sz="1400" smtClean="0">
                <a:latin typeface="Tahoma" panose="020B0604030504040204" pitchFamily="34" charset="0"/>
              </a:rPr>
              <a:pPr>
                <a:lnSpc>
                  <a:spcPct val="100000"/>
                </a:lnSpc>
                <a:spcBef>
                  <a:spcPct val="0"/>
                </a:spcBef>
                <a:buFontTx/>
                <a:buNone/>
              </a:pPr>
              <a:t>49</a:t>
            </a:fld>
            <a:endParaRPr lang="en-US" altLang="zh-CN" sz="1400">
              <a:latin typeface="Tahoma" panose="020B0604030504040204" pitchFamily="34" charset="0"/>
            </a:endParaRPr>
          </a:p>
        </p:txBody>
      </p:sp>
      <p:pic>
        <p:nvPicPr>
          <p:cNvPr id="83973" name="图片 6">
            <a:extLst>
              <a:ext uri="{FF2B5EF4-FFF2-40B4-BE49-F238E27FC236}">
                <a16:creationId xmlns:a16="http://schemas.microsoft.com/office/drawing/2014/main" id="{A0E77753-694D-4BC5-B0BA-AD5B560E7E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1788"/>
            <a:ext cx="630555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图片 1">
            <a:extLst>
              <a:ext uri="{FF2B5EF4-FFF2-40B4-BE49-F238E27FC236}">
                <a16:creationId xmlns:a16="http://schemas.microsoft.com/office/drawing/2014/main" id="{3EDCD12F-84D4-4A25-804E-F8B878444F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3736975"/>
            <a:ext cx="649605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EFD5B-B0AC-46A6-BC6D-FB3368EF3445}"/>
              </a:ext>
            </a:extLst>
          </p:cNvPr>
          <p:cNvSpPr>
            <a:spLocks noGrp="1"/>
          </p:cNvSpPr>
          <p:nvPr>
            <p:ph type="title"/>
          </p:nvPr>
        </p:nvSpPr>
        <p:spPr/>
        <p:txBody>
          <a:bodyPr/>
          <a:lstStyle/>
          <a:p>
            <a:r>
              <a:rPr lang="zh-CN" altLang="en-US" dirty="0"/>
              <a:t>视觉滞留效应</a:t>
            </a:r>
          </a:p>
        </p:txBody>
      </p:sp>
      <p:sp>
        <p:nvSpPr>
          <p:cNvPr id="4" name="灯片编号占位符 3">
            <a:extLst>
              <a:ext uri="{FF2B5EF4-FFF2-40B4-BE49-F238E27FC236}">
                <a16:creationId xmlns:a16="http://schemas.microsoft.com/office/drawing/2014/main" id="{57C8BC86-EDDE-4524-92E1-87D510A76F7F}"/>
              </a:ext>
            </a:extLst>
          </p:cNvPr>
          <p:cNvSpPr>
            <a:spLocks noGrp="1"/>
          </p:cNvSpPr>
          <p:nvPr>
            <p:ph type="sldNum" sz="quarter" idx="12"/>
          </p:nvPr>
        </p:nvSpPr>
        <p:spPr/>
        <p:txBody>
          <a:bodyPr/>
          <a:lstStyle/>
          <a:p>
            <a:pPr>
              <a:defRPr/>
            </a:pPr>
            <a:fld id="{CC90DC6A-70E6-4473-86B2-B5F841C3144D}" type="slidenum">
              <a:rPr lang="zh-CN" altLang="en-US" smtClean="0"/>
              <a:pPr>
                <a:defRPr/>
              </a:pPr>
              <a:t>5</a:t>
            </a:fld>
            <a:endParaRPr lang="en-US" altLang="zh-CN"/>
          </a:p>
        </p:txBody>
      </p:sp>
      <p:pic>
        <p:nvPicPr>
          <p:cNvPr id="5" name="图片 4">
            <a:extLst>
              <a:ext uri="{FF2B5EF4-FFF2-40B4-BE49-F238E27FC236}">
                <a16:creationId xmlns:a16="http://schemas.microsoft.com/office/drawing/2014/main" id="{9E7AFE40-8EA3-4CD0-A3AE-AD55E8D46A6B}"/>
              </a:ext>
            </a:extLst>
          </p:cNvPr>
          <p:cNvPicPr>
            <a:picLocks noChangeAspect="1"/>
          </p:cNvPicPr>
          <p:nvPr/>
        </p:nvPicPr>
        <p:blipFill>
          <a:blip r:embed="rId4"/>
          <a:stretch>
            <a:fillRect/>
          </a:stretch>
        </p:blipFill>
        <p:spPr>
          <a:xfrm>
            <a:off x="1278707" y="1825625"/>
            <a:ext cx="6586586" cy="709618"/>
          </a:xfrm>
          <a:prstGeom prst="rect">
            <a:avLst/>
          </a:prstGeom>
        </p:spPr>
      </p:pic>
      <p:pic>
        <p:nvPicPr>
          <p:cNvPr id="6" name="图片 5">
            <a:extLst>
              <a:ext uri="{FF2B5EF4-FFF2-40B4-BE49-F238E27FC236}">
                <a16:creationId xmlns:a16="http://schemas.microsoft.com/office/drawing/2014/main" id="{80E3A9EF-36D9-4107-B558-0FDE71575844}"/>
              </a:ext>
            </a:extLst>
          </p:cNvPr>
          <p:cNvPicPr>
            <a:picLocks noChangeAspect="1"/>
          </p:cNvPicPr>
          <p:nvPr/>
        </p:nvPicPr>
        <p:blipFill>
          <a:blip r:embed="rId5"/>
          <a:stretch>
            <a:fillRect/>
          </a:stretch>
        </p:blipFill>
        <p:spPr>
          <a:xfrm>
            <a:off x="1214478" y="2664002"/>
            <a:ext cx="6619923" cy="366715"/>
          </a:xfrm>
          <a:prstGeom prst="rect">
            <a:avLst/>
          </a:prstGeom>
        </p:spPr>
      </p:pic>
      <p:pic>
        <p:nvPicPr>
          <p:cNvPr id="7" name="图片 6">
            <a:extLst>
              <a:ext uri="{FF2B5EF4-FFF2-40B4-BE49-F238E27FC236}">
                <a16:creationId xmlns:a16="http://schemas.microsoft.com/office/drawing/2014/main" id="{E1EED54B-E3DC-49B4-896E-18817CF16531}"/>
              </a:ext>
            </a:extLst>
          </p:cNvPr>
          <p:cNvPicPr>
            <a:picLocks noChangeAspect="1"/>
          </p:cNvPicPr>
          <p:nvPr/>
        </p:nvPicPr>
        <p:blipFill>
          <a:blip r:embed="rId6"/>
          <a:stretch>
            <a:fillRect/>
          </a:stretch>
        </p:blipFill>
        <p:spPr>
          <a:xfrm>
            <a:off x="2252632" y="3159476"/>
            <a:ext cx="4205318" cy="1285884"/>
          </a:xfrm>
          <a:prstGeom prst="rect">
            <a:avLst/>
          </a:prstGeom>
        </p:spPr>
      </p:pic>
      <p:pic>
        <p:nvPicPr>
          <p:cNvPr id="8" name="图片 7">
            <a:extLst>
              <a:ext uri="{FF2B5EF4-FFF2-40B4-BE49-F238E27FC236}">
                <a16:creationId xmlns:a16="http://schemas.microsoft.com/office/drawing/2014/main" id="{D5988758-2AE7-4756-A443-7814BA542AB9}"/>
              </a:ext>
            </a:extLst>
          </p:cNvPr>
          <p:cNvPicPr>
            <a:picLocks noChangeAspect="1"/>
          </p:cNvPicPr>
          <p:nvPr/>
        </p:nvPicPr>
        <p:blipFill>
          <a:blip r:embed="rId7"/>
          <a:stretch>
            <a:fillRect/>
          </a:stretch>
        </p:blipFill>
        <p:spPr>
          <a:xfrm>
            <a:off x="1431172" y="4559401"/>
            <a:ext cx="6186533" cy="1228734"/>
          </a:xfrm>
          <a:prstGeom prst="rect">
            <a:avLst/>
          </a:prstGeom>
        </p:spPr>
      </p:pic>
      <p:pic>
        <p:nvPicPr>
          <p:cNvPr id="9" name="图片 8">
            <a:extLst>
              <a:ext uri="{FF2B5EF4-FFF2-40B4-BE49-F238E27FC236}">
                <a16:creationId xmlns:a16="http://schemas.microsoft.com/office/drawing/2014/main" id="{79F7424E-287E-47B8-9D54-AE195E667870}"/>
              </a:ext>
            </a:extLst>
          </p:cNvPr>
          <p:cNvPicPr>
            <a:picLocks noChangeAspect="1"/>
          </p:cNvPicPr>
          <p:nvPr/>
        </p:nvPicPr>
        <p:blipFill>
          <a:blip r:embed="rId8"/>
          <a:stretch>
            <a:fillRect/>
          </a:stretch>
        </p:blipFill>
        <p:spPr>
          <a:xfrm>
            <a:off x="2450355" y="4555584"/>
            <a:ext cx="5167350" cy="838206"/>
          </a:xfrm>
          <a:prstGeom prst="rect">
            <a:avLst/>
          </a:prstGeom>
        </p:spPr>
      </p:pic>
      <p:pic>
        <p:nvPicPr>
          <p:cNvPr id="13" name="屏幕录制 12">
            <a:hlinkClick r:id="" action="ppaction://media"/>
            <a:extLst>
              <a:ext uri="{FF2B5EF4-FFF2-40B4-BE49-F238E27FC236}">
                <a16:creationId xmlns:a16="http://schemas.microsoft.com/office/drawing/2014/main" id="{D7E2989F-F5A1-4E9D-A7BD-5CA75EA1A449}"/>
              </a:ext>
            </a:extLst>
          </p:cNvPr>
          <p:cNvPicPr>
            <a:picLocks noGrp="1" noChangeAspect="1"/>
          </p:cNvPicPr>
          <p:nvPr>
            <p:ph idx="1"/>
            <a:videoFile r:link="rId1"/>
            <p:extLst>
              <p:ext uri="{DAA4B4D4-6D71-4841-9C94-3DE7FCFB9230}">
                <p14:media xmlns:p14="http://schemas.microsoft.com/office/powerpoint/2010/main" r:embed="rId2">
                  <p14:trim end="521.1"/>
                </p14:media>
              </p:ext>
            </p:extLst>
          </p:nvPr>
        </p:nvPicPr>
        <p:blipFill>
          <a:blip r:embed="rId9"/>
          <a:stretch>
            <a:fillRect/>
          </a:stretch>
        </p:blipFill>
        <p:spPr>
          <a:xfrm>
            <a:off x="6457950" y="3233101"/>
            <a:ext cx="1405805" cy="1228735"/>
          </a:xfrm>
        </p:spPr>
      </p:pic>
      <p:sp>
        <p:nvSpPr>
          <p:cNvPr id="14" name="文本框 5">
            <a:extLst>
              <a:ext uri="{FF2B5EF4-FFF2-40B4-BE49-F238E27FC236}">
                <a16:creationId xmlns:a16="http://schemas.microsoft.com/office/drawing/2014/main" id="{1FB14368-176C-49E0-B585-9E77DBEAC47C}"/>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24535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3"/>
                </p:tgtEl>
              </p:cMediaNode>
            </p:video>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17463098-0F15-4239-9F20-5B953CA3655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02DB6191-B3C6-4182-92B3-FB6D4CF82C2A}" type="slidenum">
              <a:rPr lang="en-US" altLang="zh-CN" sz="1400" smtClean="0">
                <a:latin typeface="Tahoma" panose="020B0604030504040204" pitchFamily="34" charset="0"/>
              </a:rPr>
              <a:pPr>
                <a:lnSpc>
                  <a:spcPct val="100000"/>
                </a:lnSpc>
                <a:spcBef>
                  <a:spcPct val="0"/>
                </a:spcBef>
                <a:buFontTx/>
                <a:buNone/>
              </a:pPr>
              <a:t>50</a:t>
            </a:fld>
            <a:endParaRPr lang="en-US" altLang="zh-CN" sz="1400">
              <a:latin typeface="Tahoma" panose="020B0604030504040204" pitchFamily="34" charset="0"/>
            </a:endParaRPr>
          </a:p>
        </p:txBody>
      </p:sp>
      <p:sp>
        <p:nvSpPr>
          <p:cNvPr id="86019" name="Rectangle 2">
            <a:extLst>
              <a:ext uri="{FF2B5EF4-FFF2-40B4-BE49-F238E27FC236}">
                <a16:creationId xmlns:a16="http://schemas.microsoft.com/office/drawing/2014/main" id="{D7E4C023-BAA7-4EE4-AB63-D79EFDD46C39}"/>
              </a:ext>
            </a:extLst>
          </p:cNvPr>
          <p:cNvSpPr>
            <a:spLocks noGrp="1"/>
          </p:cNvSpPr>
          <p:nvPr>
            <p:ph type="title"/>
          </p:nvPr>
        </p:nvSpPr>
        <p:spPr/>
        <p:txBody>
          <a:bodyPr/>
          <a:lstStyle/>
          <a:p>
            <a:r>
              <a:rPr lang="en-US" altLang="zh-CN"/>
              <a:t>9.3.3 ATSC (Advanced Television Systems Committee)</a:t>
            </a:r>
            <a:r>
              <a:rPr lang="zh-CN" altLang="en-US"/>
              <a:t>标准</a:t>
            </a:r>
            <a:endParaRPr lang="en-US" altLang="zh-CN"/>
          </a:p>
        </p:txBody>
      </p:sp>
      <p:sp>
        <p:nvSpPr>
          <p:cNvPr id="86020" name="Rectangle 3">
            <a:extLst>
              <a:ext uri="{FF2B5EF4-FFF2-40B4-BE49-F238E27FC236}">
                <a16:creationId xmlns:a16="http://schemas.microsoft.com/office/drawing/2014/main" id="{220E2A95-DCA4-421B-A16B-15388CDE3B1B}"/>
              </a:ext>
            </a:extLst>
          </p:cNvPr>
          <p:cNvSpPr>
            <a:spLocks noGrp="1"/>
          </p:cNvSpPr>
          <p:nvPr>
            <p:ph type="body" idx="1"/>
          </p:nvPr>
        </p:nvSpPr>
        <p:spPr>
          <a:xfrm>
            <a:off x="762000" y="2971800"/>
            <a:ext cx="7772400" cy="2590800"/>
          </a:xfrm>
        </p:spPr>
        <p:txBody>
          <a:bodyPr/>
          <a:lstStyle/>
          <a:p>
            <a:pPr lvl="1"/>
            <a:endParaRPr lang="en-US" altLang="zh-CN"/>
          </a:p>
          <a:p>
            <a:pPr lvl="1"/>
            <a:endParaRPr lang="en-US" altLang="zh-CN"/>
          </a:p>
          <a:p>
            <a:pPr lvl="1"/>
            <a:endParaRPr lang="en-US" altLang="zh-CN"/>
          </a:p>
          <a:p>
            <a:pPr lvl="1"/>
            <a:r>
              <a:rPr lang="zh-CN" altLang="en-US"/>
              <a:t>美国高级电视系统委员会</a:t>
            </a:r>
            <a:r>
              <a:rPr lang="en-US" altLang="zh-CN"/>
              <a:t>(ATSC)</a:t>
            </a:r>
            <a:r>
              <a:rPr lang="zh-CN" altLang="en-US"/>
              <a:t>制定的数字电视标准</a:t>
            </a:r>
          </a:p>
          <a:p>
            <a:pPr lvl="1"/>
            <a:r>
              <a:rPr lang="zh-CN" altLang="en-US"/>
              <a:t>涵盖视频编码、多声道环绕声、数据广播、卫星直播等方面的规范</a:t>
            </a:r>
          </a:p>
        </p:txBody>
      </p:sp>
      <p:pic>
        <p:nvPicPr>
          <p:cNvPr id="86021" name="Picture 4">
            <a:extLst>
              <a:ext uri="{FF2B5EF4-FFF2-40B4-BE49-F238E27FC236}">
                <a16:creationId xmlns:a16="http://schemas.microsoft.com/office/drawing/2014/main" id="{32A770B4-339B-49A8-832F-4EE7E2087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2058988"/>
            <a:ext cx="79248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a:extLst>
              <a:ext uri="{FF2B5EF4-FFF2-40B4-BE49-F238E27FC236}">
                <a16:creationId xmlns:a16="http://schemas.microsoft.com/office/drawing/2014/main" id="{3A242FA1-C2B0-4A42-8FF7-D2C9A62468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F066BBE-F29E-4675-B942-117F4F146E89}" type="slidenum">
              <a:rPr lang="en-US" altLang="zh-CN" sz="1400" smtClean="0">
                <a:latin typeface="Tahoma" panose="020B0604030504040204" pitchFamily="34" charset="0"/>
              </a:rPr>
              <a:pPr>
                <a:lnSpc>
                  <a:spcPct val="100000"/>
                </a:lnSpc>
                <a:spcBef>
                  <a:spcPct val="0"/>
                </a:spcBef>
                <a:buFontTx/>
                <a:buNone/>
              </a:pPr>
              <a:t>51</a:t>
            </a:fld>
            <a:endParaRPr lang="en-US" altLang="zh-CN" sz="1400">
              <a:latin typeface="Tahoma" panose="020B0604030504040204" pitchFamily="34" charset="0"/>
            </a:endParaRPr>
          </a:p>
        </p:txBody>
      </p:sp>
      <p:sp>
        <p:nvSpPr>
          <p:cNvPr id="88067" name="Rectangle 2">
            <a:extLst>
              <a:ext uri="{FF2B5EF4-FFF2-40B4-BE49-F238E27FC236}">
                <a16:creationId xmlns:a16="http://schemas.microsoft.com/office/drawing/2014/main" id="{2D31C1A6-17CD-42D1-8DE9-E7B862A63DB2}"/>
              </a:ext>
            </a:extLst>
          </p:cNvPr>
          <p:cNvSpPr>
            <a:spLocks noGrp="1"/>
          </p:cNvSpPr>
          <p:nvPr>
            <p:ph type="title"/>
          </p:nvPr>
        </p:nvSpPr>
        <p:spPr/>
        <p:txBody>
          <a:bodyPr/>
          <a:lstStyle/>
          <a:p>
            <a:r>
              <a:rPr lang="en-US" altLang="zh-CN"/>
              <a:t>9.3.3 DVB(Digital Video Broadcasting)</a:t>
            </a:r>
            <a:r>
              <a:rPr lang="zh-CN" altLang="en-US"/>
              <a:t>标准</a:t>
            </a:r>
            <a:endParaRPr lang="en-US" altLang="zh-CN"/>
          </a:p>
        </p:txBody>
      </p:sp>
      <p:sp>
        <p:nvSpPr>
          <p:cNvPr id="97286" name="Rectangle 3">
            <a:extLst>
              <a:ext uri="{FF2B5EF4-FFF2-40B4-BE49-F238E27FC236}">
                <a16:creationId xmlns:a16="http://schemas.microsoft.com/office/drawing/2014/main" id="{52353B2F-405C-44CB-911F-90AB1480BC6A}"/>
              </a:ext>
            </a:extLst>
          </p:cNvPr>
          <p:cNvSpPr>
            <a:spLocks noGrp="1"/>
          </p:cNvSpPr>
          <p:nvPr>
            <p:ph type="body" idx="1"/>
          </p:nvPr>
        </p:nvSpPr>
        <p:spPr/>
        <p:txBody>
          <a:bodyPr/>
          <a:lstStyle/>
          <a:p>
            <a:pPr lvl="1"/>
            <a:endParaRPr lang="en-US" altLang="zh-CN"/>
          </a:p>
          <a:p>
            <a:pPr lvl="1"/>
            <a:endParaRPr lang="en-US" altLang="zh-CN"/>
          </a:p>
          <a:p>
            <a:pPr lvl="1"/>
            <a:r>
              <a:rPr lang="zh-CN" altLang="en-US" sz="2800"/>
              <a:t>欧洲</a:t>
            </a:r>
            <a:r>
              <a:rPr lang="en-US" altLang="zh-CN" sz="2800"/>
              <a:t>1992</a:t>
            </a:r>
            <a:r>
              <a:rPr lang="zh-CN" altLang="en-US" sz="2800"/>
              <a:t>年由欧洲电信标准学会</a:t>
            </a:r>
            <a:r>
              <a:rPr lang="en-US" altLang="zh-CN" sz="2800"/>
              <a:t>(ETSI)</a:t>
            </a:r>
            <a:r>
              <a:rPr lang="zh-CN" altLang="en-US" sz="2800"/>
              <a:t>制定的数字电视广播标准</a:t>
            </a:r>
            <a:endParaRPr lang="en-US" altLang="zh-CN" sz="2800"/>
          </a:p>
          <a:p>
            <a:pPr lvl="1"/>
            <a:endParaRPr lang="en-US" altLang="zh-CN" sz="2800"/>
          </a:p>
          <a:p>
            <a:pPr lvl="1"/>
            <a:r>
              <a:rPr lang="en-US" altLang="zh-CN" sz="2800"/>
              <a:t>DVB</a:t>
            </a:r>
            <a:r>
              <a:rPr lang="zh-CN" altLang="en-US" sz="2800"/>
              <a:t>的核心标准包括：</a:t>
            </a:r>
          </a:p>
          <a:p>
            <a:pPr lvl="2"/>
            <a:r>
              <a:rPr lang="en-US" altLang="zh-CN" sz="2400"/>
              <a:t>DVB-T</a:t>
            </a:r>
            <a:r>
              <a:rPr lang="zh-CN" altLang="en-US" sz="2400"/>
              <a:t>：地面数字电视广播系统标准</a:t>
            </a:r>
          </a:p>
          <a:p>
            <a:pPr lvl="2"/>
            <a:r>
              <a:rPr lang="en-US" altLang="zh-CN" sz="2400"/>
              <a:t>DVB-S</a:t>
            </a:r>
            <a:r>
              <a:rPr lang="zh-CN" altLang="en-US" sz="2400"/>
              <a:t>：卫星数字电视广播系统标准</a:t>
            </a:r>
          </a:p>
          <a:p>
            <a:pPr lvl="2"/>
            <a:r>
              <a:rPr lang="en-US" altLang="zh-CN" sz="2400"/>
              <a:t>DVB-C</a:t>
            </a:r>
            <a:r>
              <a:rPr lang="zh-CN" altLang="en-US" sz="2400"/>
              <a:t>：有线数字电视广播系统标准</a:t>
            </a:r>
          </a:p>
          <a:p>
            <a:pPr lvl="2"/>
            <a:r>
              <a:rPr lang="en-US" altLang="zh-CN" sz="2400"/>
              <a:t>DVB-H</a:t>
            </a:r>
            <a:r>
              <a:rPr lang="zh-CN" altLang="en-US" sz="2400"/>
              <a:t>：移动数字电视广播系统标准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8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28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2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F7388ED5-72DA-4BC0-B713-3CC52D704A1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3B2F81A-23D4-4096-9873-A23AC33B18FE}" type="slidenum">
              <a:rPr lang="en-US" altLang="zh-CN" sz="1400" smtClean="0">
                <a:latin typeface="Tahoma" panose="020B0604030504040204" pitchFamily="34" charset="0"/>
              </a:rPr>
              <a:pPr>
                <a:lnSpc>
                  <a:spcPct val="100000"/>
                </a:lnSpc>
                <a:spcBef>
                  <a:spcPct val="0"/>
                </a:spcBef>
                <a:buFontTx/>
                <a:buNone/>
              </a:pPr>
              <a:t>52</a:t>
            </a:fld>
            <a:endParaRPr lang="en-US" altLang="zh-CN" sz="1400">
              <a:latin typeface="Tahoma" panose="020B0604030504040204" pitchFamily="34" charset="0"/>
            </a:endParaRPr>
          </a:p>
        </p:txBody>
      </p:sp>
      <p:sp>
        <p:nvSpPr>
          <p:cNvPr id="90115" name="Rectangle 2">
            <a:extLst>
              <a:ext uri="{FF2B5EF4-FFF2-40B4-BE49-F238E27FC236}">
                <a16:creationId xmlns:a16="http://schemas.microsoft.com/office/drawing/2014/main" id="{EF951CAC-E413-41FB-B4C8-9D6545BDBB79}"/>
              </a:ext>
            </a:extLst>
          </p:cNvPr>
          <p:cNvSpPr>
            <a:spLocks noGrp="1"/>
          </p:cNvSpPr>
          <p:nvPr>
            <p:ph type="title"/>
          </p:nvPr>
        </p:nvSpPr>
        <p:spPr/>
        <p:txBody>
          <a:bodyPr/>
          <a:lstStyle/>
          <a:p>
            <a:r>
              <a:rPr lang="en-US" altLang="zh-CN"/>
              <a:t>9.3.3 DVB(Digital Video Broadcasting)</a:t>
            </a:r>
            <a:r>
              <a:rPr lang="zh-CN" altLang="en-US"/>
              <a:t>标准</a:t>
            </a:r>
            <a:endParaRPr lang="en-US" altLang="zh-CN"/>
          </a:p>
        </p:txBody>
      </p:sp>
      <p:sp>
        <p:nvSpPr>
          <p:cNvPr id="97286" name="Rectangle 3">
            <a:extLst>
              <a:ext uri="{FF2B5EF4-FFF2-40B4-BE49-F238E27FC236}">
                <a16:creationId xmlns:a16="http://schemas.microsoft.com/office/drawing/2014/main" id="{926DD04A-9BCC-4A4F-983F-1772181FF851}"/>
              </a:ext>
            </a:extLst>
          </p:cNvPr>
          <p:cNvSpPr>
            <a:spLocks noGrp="1"/>
          </p:cNvSpPr>
          <p:nvPr>
            <p:ph type="body" idx="1"/>
          </p:nvPr>
        </p:nvSpPr>
        <p:spPr/>
        <p:txBody>
          <a:bodyPr/>
          <a:lstStyle/>
          <a:p>
            <a:pPr lvl="1"/>
            <a:endParaRPr lang="en-US" altLang="zh-CN"/>
          </a:p>
          <a:p>
            <a:pPr lvl="1"/>
            <a:endParaRPr lang="en-US" altLang="zh-CN"/>
          </a:p>
          <a:p>
            <a:pPr lvl="1"/>
            <a:endParaRPr lang="en-US" altLang="zh-CN"/>
          </a:p>
          <a:p>
            <a:pPr lvl="1"/>
            <a:endParaRPr lang="en-US" altLang="zh-CN"/>
          </a:p>
          <a:p>
            <a:pPr lvl="1"/>
            <a:r>
              <a:rPr lang="en-US" altLang="zh-CN" sz="2800"/>
              <a:t>DVB</a:t>
            </a:r>
            <a:r>
              <a:rPr lang="zh-CN" altLang="en-US" sz="2800"/>
              <a:t>标准已成为目前世界上影响力最大的数字电视标准体系</a:t>
            </a:r>
          </a:p>
          <a:p>
            <a:pPr lvl="2"/>
            <a:endParaRPr lang="en-US" altLang="zh-CN" sz="2400"/>
          </a:p>
          <a:p>
            <a:pPr lvl="2"/>
            <a:r>
              <a:rPr lang="en-US" altLang="zh-CN" sz="2400"/>
              <a:t>DVB-S</a:t>
            </a:r>
            <a:r>
              <a:rPr lang="zh-CN" altLang="en-US" sz="2400"/>
              <a:t>已成为世界性的数字卫星电视标准</a:t>
            </a:r>
            <a:endParaRPr lang="en-US" altLang="zh-CN" sz="2400"/>
          </a:p>
          <a:p>
            <a:pPr lvl="2"/>
            <a:endParaRPr lang="en-US" altLang="zh-CN" sz="2400"/>
          </a:p>
          <a:p>
            <a:pPr lvl="2"/>
            <a:r>
              <a:rPr lang="en-US" altLang="zh-CN" sz="2400"/>
              <a:t>DVB-C</a:t>
            </a:r>
            <a:r>
              <a:rPr lang="zh-CN" altLang="en-US" sz="2400"/>
              <a:t>也在全世界范围内被广泛采纳，成为世界性的有线数字电视标准 </a:t>
            </a:r>
          </a:p>
        </p:txBody>
      </p:sp>
      <p:pic>
        <p:nvPicPr>
          <p:cNvPr id="95239" name="图片 2">
            <a:extLst>
              <a:ext uri="{FF2B5EF4-FFF2-40B4-BE49-F238E27FC236}">
                <a16:creationId xmlns:a16="http://schemas.microsoft.com/office/drawing/2014/main" id="{ADE5D6AA-FB41-4148-9C52-A9B38F9FA9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57400"/>
            <a:ext cx="141128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239"/>
                                        </p:tgtEl>
                                        <p:attrNameLst>
                                          <p:attrName>style.visibility</p:attrName>
                                        </p:attrNameLst>
                                      </p:cBhvr>
                                      <p:to>
                                        <p:strVal val="visible"/>
                                      </p:to>
                                    </p:set>
                                    <p:anim calcmode="lin" valueType="num">
                                      <p:cBhvr additive="base">
                                        <p:cTn id="7" dur="500" fill="hold"/>
                                        <p:tgtEl>
                                          <p:spTgt spid="95239"/>
                                        </p:tgtEl>
                                        <p:attrNameLst>
                                          <p:attrName>ppt_x</p:attrName>
                                        </p:attrNameLst>
                                      </p:cBhvr>
                                      <p:tavLst>
                                        <p:tav tm="0">
                                          <p:val>
                                            <p:strVal val="#ppt_x"/>
                                          </p:val>
                                        </p:tav>
                                        <p:tav tm="100000">
                                          <p:val>
                                            <p:strVal val="#ppt_x"/>
                                          </p:val>
                                        </p:tav>
                                      </p:tavLst>
                                    </p:anim>
                                    <p:anim calcmode="lin" valueType="num">
                                      <p:cBhvr additive="base">
                                        <p:cTn id="8" dur="500" fill="hold"/>
                                        <p:tgtEl>
                                          <p:spTgt spid="952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7286">
                                            <p:txEl>
                                              <p:pRg st="4" end="4"/>
                                            </p:txEl>
                                          </p:spTgt>
                                        </p:tgtEl>
                                        <p:attrNameLst>
                                          <p:attrName>style.visibility</p:attrName>
                                        </p:attrNameLst>
                                      </p:cBhvr>
                                      <p:to>
                                        <p:strVal val="visible"/>
                                      </p:to>
                                    </p:set>
                                    <p:anim calcmode="lin" valueType="num">
                                      <p:cBhvr additive="base">
                                        <p:cTn id="13" dur="500" fill="hold"/>
                                        <p:tgtEl>
                                          <p:spTgt spid="9728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72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7286">
                                            <p:txEl>
                                              <p:pRg st="6" end="6"/>
                                            </p:txEl>
                                          </p:spTgt>
                                        </p:tgtEl>
                                        <p:attrNameLst>
                                          <p:attrName>style.visibility</p:attrName>
                                        </p:attrNameLst>
                                      </p:cBhvr>
                                      <p:to>
                                        <p:strVal val="visible"/>
                                      </p:to>
                                    </p:set>
                                    <p:anim calcmode="lin" valueType="num">
                                      <p:cBhvr additive="base">
                                        <p:cTn id="19" dur="500" fill="hold"/>
                                        <p:tgtEl>
                                          <p:spTgt spid="9728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72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7286">
                                            <p:txEl>
                                              <p:pRg st="8" end="8"/>
                                            </p:txEl>
                                          </p:spTgt>
                                        </p:tgtEl>
                                        <p:attrNameLst>
                                          <p:attrName>style.visibility</p:attrName>
                                        </p:attrNameLst>
                                      </p:cBhvr>
                                      <p:to>
                                        <p:strVal val="visible"/>
                                      </p:to>
                                    </p:set>
                                    <p:anim calcmode="lin" valueType="num">
                                      <p:cBhvr additive="base">
                                        <p:cTn id="25" dur="500" fill="hold"/>
                                        <p:tgtEl>
                                          <p:spTgt spid="9728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728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1E57B8CB-120C-4B7E-B82A-AC141346F4A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E3516931-AAE0-4387-B1F3-A77437E830ED}" type="slidenum">
              <a:rPr lang="en-US" altLang="zh-CN" sz="1400" smtClean="0">
                <a:latin typeface="Tahoma" panose="020B0604030504040204" pitchFamily="34" charset="0"/>
              </a:rPr>
              <a:pPr>
                <a:lnSpc>
                  <a:spcPct val="100000"/>
                </a:lnSpc>
                <a:spcBef>
                  <a:spcPct val="0"/>
                </a:spcBef>
                <a:buFontTx/>
                <a:buNone/>
              </a:pPr>
              <a:t>53</a:t>
            </a:fld>
            <a:endParaRPr lang="en-US" altLang="zh-CN" sz="1400">
              <a:latin typeface="Tahoma" panose="020B0604030504040204" pitchFamily="34" charset="0"/>
            </a:endParaRPr>
          </a:p>
        </p:txBody>
      </p:sp>
      <p:sp>
        <p:nvSpPr>
          <p:cNvPr id="92163" name="Rectangle 2">
            <a:extLst>
              <a:ext uri="{FF2B5EF4-FFF2-40B4-BE49-F238E27FC236}">
                <a16:creationId xmlns:a16="http://schemas.microsoft.com/office/drawing/2014/main" id="{26CD6910-6B8D-4D58-A9A9-16841BD6C46E}"/>
              </a:ext>
            </a:extLst>
          </p:cNvPr>
          <p:cNvSpPr>
            <a:spLocks noGrp="1"/>
          </p:cNvSpPr>
          <p:nvPr>
            <p:ph type="title"/>
          </p:nvPr>
        </p:nvSpPr>
        <p:spPr/>
        <p:txBody>
          <a:bodyPr/>
          <a:lstStyle/>
          <a:p>
            <a:r>
              <a:rPr lang="en-US" altLang="zh-CN"/>
              <a:t>9.3.3 ISDB(Integrated Services Digital Broadcasting)</a:t>
            </a:r>
            <a:r>
              <a:rPr lang="zh-CN" altLang="en-US"/>
              <a:t>标准</a:t>
            </a:r>
            <a:endParaRPr lang="en-US" altLang="zh-CN"/>
          </a:p>
        </p:txBody>
      </p:sp>
      <p:sp>
        <p:nvSpPr>
          <p:cNvPr id="99334" name="Rectangle 3">
            <a:extLst>
              <a:ext uri="{FF2B5EF4-FFF2-40B4-BE49-F238E27FC236}">
                <a16:creationId xmlns:a16="http://schemas.microsoft.com/office/drawing/2014/main" id="{7844F555-915F-4B31-9027-A18A8DEA53DD}"/>
              </a:ext>
            </a:extLst>
          </p:cNvPr>
          <p:cNvSpPr>
            <a:spLocks noGrp="1"/>
          </p:cNvSpPr>
          <p:nvPr>
            <p:ph type="body" idx="1"/>
          </p:nvPr>
        </p:nvSpPr>
        <p:spPr/>
        <p:txBody>
          <a:bodyPr/>
          <a:lstStyle/>
          <a:p>
            <a:pPr lvl="1"/>
            <a:endParaRPr lang="en-US" altLang="zh-CN"/>
          </a:p>
          <a:p>
            <a:pPr lvl="1"/>
            <a:r>
              <a:rPr lang="zh-CN" altLang="en-US" sz="2800"/>
              <a:t>日本数字广播专家组（</a:t>
            </a:r>
            <a:r>
              <a:rPr lang="en-US" altLang="zh-CN" sz="2800"/>
              <a:t>Digital Broadcasting Experts Group</a:t>
            </a:r>
            <a:r>
              <a:rPr lang="zh-CN" altLang="en-US" sz="2800"/>
              <a:t>，</a:t>
            </a:r>
            <a:r>
              <a:rPr lang="en-US" altLang="zh-CN" sz="2800"/>
              <a:t>DiBEG</a:t>
            </a:r>
            <a:r>
              <a:rPr lang="zh-CN" altLang="en-US" sz="2800"/>
              <a:t>）发布的数字电视广播系统标准</a:t>
            </a:r>
            <a:endParaRPr lang="en-US" altLang="zh-CN" sz="2800"/>
          </a:p>
          <a:p>
            <a:pPr lvl="1"/>
            <a:endParaRPr lang="zh-CN" altLang="en-US" sz="2800"/>
          </a:p>
          <a:p>
            <a:pPr lvl="1"/>
            <a:r>
              <a:rPr lang="en-US" altLang="zh-CN" sz="2800"/>
              <a:t>ISDB</a:t>
            </a:r>
            <a:r>
              <a:rPr lang="zh-CN" altLang="en-US" sz="2800"/>
              <a:t>的标准包括</a:t>
            </a:r>
            <a:r>
              <a:rPr lang="en-US" altLang="zh-CN" sz="2800"/>
              <a:t>:</a:t>
            </a:r>
          </a:p>
          <a:p>
            <a:pPr lvl="2"/>
            <a:r>
              <a:rPr lang="en-US" altLang="zh-CN" sz="2400"/>
              <a:t>ISDB-S</a:t>
            </a:r>
            <a:r>
              <a:rPr lang="zh-CN" altLang="en-US" sz="2400"/>
              <a:t>：卫星数字电视广播系统标准</a:t>
            </a:r>
          </a:p>
          <a:p>
            <a:pPr lvl="2"/>
            <a:r>
              <a:rPr lang="en-US" altLang="zh-CN" sz="2400"/>
              <a:t>ISDB-T</a:t>
            </a:r>
            <a:r>
              <a:rPr lang="zh-CN" altLang="en-US" sz="2400"/>
              <a:t>：地面数字电视广播系统标准</a:t>
            </a:r>
          </a:p>
          <a:p>
            <a:pPr lvl="2"/>
            <a:r>
              <a:rPr lang="en-US" altLang="zh-CN" sz="2400"/>
              <a:t>ISDB-C</a:t>
            </a:r>
            <a:r>
              <a:rPr lang="zh-CN" altLang="en-US" sz="2400"/>
              <a:t>：有线数字电视广播系统标准</a:t>
            </a:r>
          </a:p>
          <a:p>
            <a:pPr lvl="2"/>
            <a:r>
              <a:rPr lang="en-US" altLang="zh-CN" sz="2400"/>
              <a:t>2.6 GHz</a:t>
            </a:r>
            <a:r>
              <a:rPr lang="zh-CN" altLang="en-US" sz="2400"/>
              <a:t>带宽的移动广播系统标准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9334">
                                            <p:txEl>
                                              <p:pRg st="3" end="3"/>
                                            </p:txEl>
                                          </p:spTgt>
                                        </p:tgtEl>
                                        <p:attrNameLst>
                                          <p:attrName>style.visibility</p:attrName>
                                        </p:attrNameLst>
                                      </p:cBhvr>
                                      <p:to>
                                        <p:strVal val="visible"/>
                                      </p:to>
                                    </p:set>
                                    <p:animEffect transition="in" filter="fade">
                                      <p:cBhvr>
                                        <p:cTn id="7" dur="1000"/>
                                        <p:tgtEl>
                                          <p:spTgt spid="99334">
                                            <p:txEl>
                                              <p:pRg st="3" end="3"/>
                                            </p:txEl>
                                          </p:spTgt>
                                        </p:tgtEl>
                                      </p:cBhvr>
                                    </p:animEffect>
                                    <p:anim calcmode="lin" valueType="num">
                                      <p:cBhvr>
                                        <p:cTn id="8" dur="1000" fill="hold"/>
                                        <p:tgtEl>
                                          <p:spTgt spid="9933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9933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9334">
                                            <p:txEl>
                                              <p:pRg st="4" end="4"/>
                                            </p:txEl>
                                          </p:spTgt>
                                        </p:tgtEl>
                                        <p:attrNameLst>
                                          <p:attrName>style.visibility</p:attrName>
                                        </p:attrNameLst>
                                      </p:cBhvr>
                                      <p:to>
                                        <p:strVal val="visible"/>
                                      </p:to>
                                    </p:set>
                                    <p:animEffect transition="in" filter="fade">
                                      <p:cBhvr>
                                        <p:cTn id="12" dur="1000"/>
                                        <p:tgtEl>
                                          <p:spTgt spid="99334">
                                            <p:txEl>
                                              <p:pRg st="4" end="4"/>
                                            </p:txEl>
                                          </p:spTgt>
                                        </p:tgtEl>
                                      </p:cBhvr>
                                    </p:animEffect>
                                    <p:anim calcmode="lin" valueType="num">
                                      <p:cBhvr>
                                        <p:cTn id="13" dur="1000" fill="hold"/>
                                        <p:tgtEl>
                                          <p:spTgt spid="9933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933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9334">
                                            <p:txEl>
                                              <p:pRg st="5" end="5"/>
                                            </p:txEl>
                                          </p:spTgt>
                                        </p:tgtEl>
                                        <p:attrNameLst>
                                          <p:attrName>style.visibility</p:attrName>
                                        </p:attrNameLst>
                                      </p:cBhvr>
                                      <p:to>
                                        <p:strVal val="visible"/>
                                      </p:to>
                                    </p:set>
                                    <p:animEffect transition="in" filter="fade">
                                      <p:cBhvr>
                                        <p:cTn id="17" dur="1000"/>
                                        <p:tgtEl>
                                          <p:spTgt spid="99334">
                                            <p:txEl>
                                              <p:pRg st="5" end="5"/>
                                            </p:txEl>
                                          </p:spTgt>
                                        </p:tgtEl>
                                      </p:cBhvr>
                                    </p:animEffect>
                                    <p:anim calcmode="lin" valueType="num">
                                      <p:cBhvr>
                                        <p:cTn id="18" dur="1000" fill="hold"/>
                                        <p:tgtEl>
                                          <p:spTgt spid="9933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933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9334">
                                            <p:txEl>
                                              <p:pRg st="6" end="6"/>
                                            </p:txEl>
                                          </p:spTgt>
                                        </p:tgtEl>
                                        <p:attrNameLst>
                                          <p:attrName>style.visibility</p:attrName>
                                        </p:attrNameLst>
                                      </p:cBhvr>
                                      <p:to>
                                        <p:strVal val="visible"/>
                                      </p:to>
                                    </p:set>
                                    <p:animEffect transition="in" filter="fade">
                                      <p:cBhvr>
                                        <p:cTn id="22" dur="1000"/>
                                        <p:tgtEl>
                                          <p:spTgt spid="99334">
                                            <p:txEl>
                                              <p:pRg st="6" end="6"/>
                                            </p:txEl>
                                          </p:spTgt>
                                        </p:tgtEl>
                                      </p:cBhvr>
                                    </p:animEffect>
                                    <p:anim calcmode="lin" valueType="num">
                                      <p:cBhvr>
                                        <p:cTn id="23" dur="1000" fill="hold"/>
                                        <p:tgtEl>
                                          <p:spTgt spid="9933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99334">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9334">
                                            <p:txEl>
                                              <p:pRg st="7" end="7"/>
                                            </p:txEl>
                                          </p:spTgt>
                                        </p:tgtEl>
                                        <p:attrNameLst>
                                          <p:attrName>style.visibility</p:attrName>
                                        </p:attrNameLst>
                                      </p:cBhvr>
                                      <p:to>
                                        <p:strVal val="visible"/>
                                      </p:to>
                                    </p:set>
                                    <p:animEffect transition="in" filter="fade">
                                      <p:cBhvr>
                                        <p:cTn id="27" dur="1000"/>
                                        <p:tgtEl>
                                          <p:spTgt spid="99334">
                                            <p:txEl>
                                              <p:pRg st="7" end="7"/>
                                            </p:txEl>
                                          </p:spTgt>
                                        </p:tgtEl>
                                      </p:cBhvr>
                                    </p:animEffect>
                                    <p:anim calcmode="lin" valueType="num">
                                      <p:cBhvr>
                                        <p:cTn id="28" dur="1000" fill="hold"/>
                                        <p:tgtEl>
                                          <p:spTgt spid="9933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9933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D2D4F565-9941-44D9-BCD7-262547FE9008}"/>
              </a:ext>
            </a:extLst>
          </p:cNvPr>
          <p:cNvSpPr>
            <a:spLocks noGrp="1"/>
          </p:cNvSpPr>
          <p:nvPr>
            <p:ph type="title"/>
          </p:nvPr>
        </p:nvSpPr>
        <p:spPr/>
        <p:txBody>
          <a:bodyPr/>
          <a:lstStyle/>
          <a:p>
            <a:r>
              <a:rPr lang="en-US" altLang="zh-CN"/>
              <a:t>AVS</a:t>
            </a:r>
            <a:r>
              <a:rPr lang="zh-CN" altLang="en-US"/>
              <a:t>创新之路</a:t>
            </a:r>
          </a:p>
        </p:txBody>
      </p:sp>
      <p:sp>
        <p:nvSpPr>
          <p:cNvPr id="94211" name="内容占位符 2">
            <a:extLst>
              <a:ext uri="{FF2B5EF4-FFF2-40B4-BE49-F238E27FC236}">
                <a16:creationId xmlns:a16="http://schemas.microsoft.com/office/drawing/2014/main" id="{A040E00C-F174-4B4F-9025-4FD466DFA37D}"/>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C471F3BF-E1A7-42BC-86D6-9203DF6DB0D8}"/>
              </a:ext>
            </a:extLst>
          </p:cNvPr>
          <p:cNvSpPr>
            <a:spLocks noGrp="1"/>
          </p:cNvSpPr>
          <p:nvPr>
            <p:ph type="sldNum" sz="quarter" idx="12"/>
          </p:nvPr>
        </p:nvSpPr>
        <p:spPr/>
        <p:txBody>
          <a:bodyPr/>
          <a:lstStyle/>
          <a:p>
            <a:pPr>
              <a:defRPr/>
            </a:pPr>
            <a:fld id="{9ECFEDDF-2C1E-4CFE-A737-514A3DD9ED65}" type="slidenum">
              <a:rPr lang="zh-CN" altLang="en-US" smtClean="0"/>
              <a:pPr>
                <a:defRPr/>
              </a:pPr>
              <a:t>54</a:t>
            </a:fld>
            <a:endParaRPr lang="en-US" altLang="zh-CN"/>
          </a:p>
        </p:txBody>
      </p:sp>
      <p:pic>
        <p:nvPicPr>
          <p:cNvPr id="94213" name="图片 4">
            <a:extLst>
              <a:ext uri="{FF2B5EF4-FFF2-40B4-BE49-F238E27FC236}">
                <a16:creationId xmlns:a16="http://schemas.microsoft.com/office/drawing/2014/main" id="{68408A94-3E7C-4008-8635-017BC4900A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250" y="1825625"/>
            <a:ext cx="81915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文本框 5">
            <a:extLst>
              <a:ext uri="{FF2B5EF4-FFF2-40B4-BE49-F238E27FC236}">
                <a16:creationId xmlns:a16="http://schemas.microsoft.com/office/drawing/2014/main" id="{748943D3-CB8C-442B-8358-27369DD27C81}"/>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57AD5C58-328A-4FFE-A200-03762AF8A2E2}"/>
              </a:ext>
            </a:extLst>
          </p:cNvPr>
          <p:cNvSpPr>
            <a:spLocks noGrp="1"/>
          </p:cNvSpPr>
          <p:nvPr>
            <p:ph type="title"/>
          </p:nvPr>
        </p:nvSpPr>
        <p:spPr/>
        <p:txBody>
          <a:bodyPr/>
          <a:lstStyle/>
          <a:p>
            <a:r>
              <a:rPr lang="en-US" altLang="zh-CN" dirty="0"/>
              <a:t>9.3.3 AVS(Audio Video Standard)</a:t>
            </a:r>
            <a:r>
              <a:rPr lang="zh-CN" altLang="en-US" dirty="0"/>
              <a:t>标准</a:t>
            </a:r>
          </a:p>
        </p:txBody>
      </p:sp>
      <p:sp>
        <p:nvSpPr>
          <p:cNvPr id="3" name="内容占位符 2">
            <a:extLst>
              <a:ext uri="{FF2B5EF4-FFF2-40B4-BE49-F238E27FC236}">
                <a16:creationId xmlns:a16="http://schemas.microsoft.com/office/drawing/2014/main" id="{469C8F0F-B30B-4486-8A9C-0B46EF72EBB7}"/>
              </a:ext>
            </a:extLst>
          </p:cNvPr>
          <p:cNvSpPr>
            <a:spLocks noGrp="1"/>
          </p:cNvSpPr>
          <p:nvPr>
            <p:ph idx="1"/>
          </p:nvPr>
        </p:nvSpPr>
        <p:spPr/>
        <p:txBody>
          <a:bodyPr/>
          <a:lstStyle/>
          <a:p>
            <a:endParaRPr lang="en-US" altLang="zh-CN"/>
          </a:p>
          <a:p>
            <a:r>
              <a:rPr lang="en-US" altLang="zh-CN"/>
              <a:t>AVS</a:t>
            </a:r>
            <a:r>
              <a:rPr lang="zh-CN" altLang="en-US"/>
              <a:t>标准是我国自主知识产权的信源编码标准</a:t>
            </a:r>
          </a:p>
          <a:p>
            <a:pPr lvl="1"/>
            <a:endParaRPr lang="en-US" altLang="zh-CN"/>
          </a:p>
          <a:p>
            <a:pPr lvl="1"/>
            <a:r>
              <a:rPr lang="zh-CN" altLang="en-US"/>
              <a:t>第一代</a:t>
            </a:r>
            <a:r>
              <a:rPr lang="en-US" altLang="zh-CN"/>
              <a:t>AVS</a:t>
            </a:r>
            <a:r>
              <a:rPr lang="zh-CN" altLang="en-US"/>
              <a:t>标准：</a:t>
            </a:r>
            <a:r>
              <a:rPr lang="en-US" altLang="zh-CN"/>
              <a:t>AVS1</a:t>
            </a:r>
            <a:r>
              <a:rPr lang="zh-CN" altLang="en-US"/>
              <a:t>，</a:t>
            </a:r>
            <a:r>
              <a:rPr lang="en-US" altLang="zh-CN"/>
              <a:t>AVS+</a:t>
            </a:r>
            <a:r>
              <a:rPr lang="zh-CN" altLang="en-US"/>
              <a:t>。</a:t>
            </a:r>
            <a:r>
              <a:rPr lang="en-US" altLang="zh-CN"/>
              <a:t>AVS+</a:t>
            </a:r>
            <a:r>
              <a:rPr lang="zh-CN" altLang="en-US"/>
              <a:t>的压缩效率与</a:t>
            </a:r>
            <a:r>
              <a:rPr lang="en-US" altLang="zh-CN"/>
              <a:t>H.264/AVC</a:t>
            </a:r>
            <a:r>
              <a:rPr lang="zh-CN" altLang="en-US"/>
              <a:t>最高档次（</a:t>
            </a:r>
            <a:r>
              <a:rPr lang="en-US" altLang="zh-CN"/>
              <a:t>High Profile</a:t>
            </a:r>
            <a:r>
              <a:rPr lang="zh-CN" altLang="en-US"/>
              <a:t>）相当。目前已经有上千套</a:t>
            </a:r>
            <a:r>
              <a:rPr lang="en-US" altLang="zh-CN"/>
              <a:t>AVS+</a:t>
            </a:r>
            <a:r>
              <a:rPr lang="zh-CN" altLang="en-US"/>
              <a:t>的高清内容上星播出。</a:t>
            </a:r>
            <a:endParaRPr lang="en-US" altLang="zh-CN"/>
          </a:p>
          <a:p>
            <a:pPr lvl="1"/>
            <a:endParaRPr lang="zh-CN" altLang="en-US"/>
          </a:p>
          <a:p>
            <a:pPr lvl="1"/>
            <a:r>
              <a:rPr lang="zh-CN" altLang="en-US"/>
              <a:t>第二代</a:t>
            </a:r>
            <a:r>
              <a:rPr lang="en-US" altLang="zh-CN"/>
              <a:t>AVS</a:t>
            </a:r>
            <a:r>
              <a:rPr lang="zh-CN" altLang="en-US"/>
              <a:t>标准：</a:t>
            </a:r>
            <a:r>
              <a:rPr lang="en-US" altLang="zh-CN"/>
              <a:t>AVS2</a:t>
            </a:r>
            <a:r>
              <a:rPr lang="zh-CN" altLang="en-US"/>
              <a:t>，首要应用目标是超高清晰度视频，支持超高分辨率（</a:t>
            </a:r>
            <a:r>
              <a:rPr lang="en-US" altLang="zh-CN"/>
              <a:t>4K</a:t>
            </a:r>
            <a:r>
              <a:rPr lang="zh-CN" altLang="en-US"/>
              <a:t>以上）、高动态范围视频的高效压缩。</a:t>
            </a:r>
          </a:p>
          <a:p>
            <a:endParaRPr lang="en-US" altLang="zh-CN"/>
          </a:p>
        </p:txBody>
      </p:sp>
      <p:sp>
        <p:nvSpPr>
          <p:cNvPr id="4" name="灯片编号占位符 3">
            <a:extLst>
              <a:ext uri="{FF2B5EF4-FFF2-40B4-BE49-F238E27FC236}">
                <a16:creationId xmlns:a16="http://schemas.microsoft.com/office/drawing/2014/main" id="{00D36827-A5FE-409D-8D98-F8D57FA83F6D}"/>
              </a:ext>
            </a:extLst>
          </p:cNvPr>
          <p:cNvSpPr>
            <a:spLocks noGrp="1"/>
          </p:cNvSpPr>
          <p:nvPr>
            <p:ph type="sldNum" sz="quarter" idx="12"/>
          </p:nvPr>
        </p:nvSpPr>
        <p:spPr/>
        <p:txBody>
          <a:bodyPr/>
          <a:lstStyle/>
          <a:p>
            <a:pPr>
              <a:defRPr/>
            </a:pPr>
            <a:fld id="{9B8D1AF1-F63E-4B11-A612-EA5FD42F8225}" type="slidenum">
              <a:rPr lang="zh-CN" altLang="en-US" smtClean="0"/>
              <a:pPr>
                <a:defRPr/>
              </a:pPr>
              <a:t>55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1BE6DD50-27D8-477E-97E6-8B291325E6F8}"/>
              </a:ext>
            </a:extLst>
          </p:cNvPr>
          <p:cNvSpPr>
            <a:spLocks noGrp="1"/>
          </p:cNvSpPr>
          <p:nvPr>
            <p:ph type="title"/>
          </p:nvPr>
        </p:nvSpPr>
        <p:spPr/>
        <p:txBody>
          <a:bodyPr/>
          <a:lstStyle/>
          <a:p>
            <a:r>
              <a:rPr lang="en-US" altLang="zh-CN"/>
              <a:t>AVS</a:t>
            </a:r>
            <a:r>
              <a:rPr lang="zh-CN" altLang="en-US"/>
              <a:t>工作组会员与产业联盟成员</a:t>
            </a:r>
          </a:p>
        </p:txBody>
      </p:sp>
      <p:sp>
        <p:nvSpPr>
          <p:cNvPr id="97283" name="内容占位符 2">
            <a:extLst>
              <a:ext uri="{FF2B5EF4-FFF2-40B4-BE49-F238E27FC236}">
                <a16:creationId xmlns:a16="http://schemas.microsoft.com/office/drawing/2014/main" id="{47BD7F42-7133-4071-9652-96A4A867B7A4}"/>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C27108CF-4198-45B6-BB36-77F470C3429B}"/>
              </a:ext>
            </a:extLst>
          </p:cNvPr>
          <p:cNvSpPr>
            <a:spLocks noGrp="1"/>
          </p:cNvSpPr>
          <p:nvPr>
            <p:ph type="sldNum" sz="quarter" idx="12"/>
          </p:nvPr>
        </p:nvSpPr>
        <p:spPr/>
        <p:txBody>
          <a:bodyPr/>
          <a:lstStyle/>
          <a:p>
            <a:pPr>
              <a:defRPr/>
            </a:pPr>
            <a:fld id="{D6DE4C08-461F-4AF5-B7D7-73ECABA007DD}" type="slidenum">
              <a:rPr lang="zh-CN" altLang="en-US" smtClean="0"/>
              <a:pPr>
                <a:defRPr/>
              </a:pPr>
              <a:t>56</a:t>
            </a:fld>
            <a:endParaRPr lang="en-US" altLang="zh-CN"/>
          </a:p>
        </p:txBody>
      </p:sp>
      <p:pic>
        <p:nvPicPr>
          <p:cNvPr id="97285" name="图片 4">
            <a:extLst>
              <a:ext uri="{FF2B5EF4-FFF2-40B4-BE49-F238E27FC236}">
                <a16:creationId xmlns:a16="http://schemas.microsoft.com/office/drawing/2014/main" id="{D862ECF1-2BF1-4B69-A7F4-AE4C54A85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8650"/>
            <a:ext cx="866775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文本框 5">
            <a:extLst>
              <a:ext uri="{FF2B5EF4-FFF2-40B4-BE49-F238E27FC236}">
                <a16:creationId xmlns:a16="http://schemas.microsoft.com/office/drawing/2014/main" id="{F7489406-F4F5-4263-859D-B1CF576DE355}"/>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33EA3-800B-4F18-AC80-1279F4E56F89}"/>
              </a:ext>
            </a:extLst>
          </p:cNvPr>
          <p:cNvSpPr>
            <a:spLocks noGrp="1"/>
          </p:cNvSpPr>
          <p:nvPr>
            <p:ph type="title"/>
          </p:nvPr>
        </p:nvSpPr>
        <p:spPr/>
        <p:txBody>
          <a:bodyPr/>
          <a:lstStyle/>
          <a:p>
            <a:r>
              <a:rPr lang="en-US" altLang="zh-CN" dirty="0"/>
              <a:t>AVS</a:t>
            </a:r>
            <a:r>
              <a:rPr lang="zh-CN" altLang="en-US" dirty="0"/>
              <a:t>标准</a:t>
            </a:r>
          </a:p>
        </p:txBody>
      </p:sp>
      <p:sp>
        <p:nvSpPr>
          <p:cNvPr id="3" name="内容占位符 2">
            <a:extLst>
              <a:ext uri="{FF2B5EF4-FFF2-40B4-BE49-F238E27FC236}">
                <a16:creationId xmlns:a16="http://schemas.microsoft.com/office/drawing/2014/main" id="{51F1050E-2FCB-4E8A-B1DC-532FB2AFEABC}"/>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28990C4F-AB5A-4AB9-B71C-E826E2AFCA59}"/>
              </a:ext>
            </a:extLst>
          </p:cNvPr>
          <p:cNvSpPr>
            <a:spLocks noGrp="1"/>
          </p:cNvSpPr>
          <p:nvPr>
            <p:ph type="sldNum" sz="quarter" idx="12"/>
          </p:nvPr>
        </p:nvSpPr>
        <p:spPr/>
        <p:txBody>
          <a:bodyPr/>
          <a:lstStyle/>
          <a:p>
            <a:pPr>
              <a:defRPr/>
            </a:pPr>
            <a:fld id="{CC90DC6A-70E6-4473-86B2-B5F841C3144D}" type="slidenum">
              <a:rPr lang="zh-CN" altLang="en-US" smtClean="0"/>
              <a:pPr>
                <a:defRPr/>
              </a:pPr>
              <a:t>57</a:t>
            </a:fld>
            <a:endParaRPr lang="en-US" altLang="zh-CN"/>
          </a:p>
        </p:txBody>
      </p:sp>
      <p:pic>
        <p:nvPicPr>
          <p:cNvPr id="5" name="图片 4">
            <a:extLst>
              <a:ext uri="{FF2B5EF4-FFF2-40B4-BE49-F238E27FC236}">
                <a16:creationId xmlns:a16="http://schemas.microsoft.com/office/drawing/2014/main" id="{1EC0BB6D-6616-425B-8ADC-71B8E0E488F6}"/>
              </a:ext>
            </a:extLst>
          </p:cNvPr>
          <p:cNvPicPr>
            <a:picLocks noChangeAspect="1"/>
          </p:cNvPicPr>
          <p:nvPr/>
        </p:nvPicPr>
        <p:blipFill>
          <a:blip r:embed="rId3"/>
          <a:stretch>
            <a:fillRect/>
          </a:stretch>
        </p:blipFill>
        <p:spPr>
          <a:xfrm>
            <a:off x="628650" y="1981200"/>
            <a:ext cx="7540576" cy="3886212"/>
          </a:xfrm>
          <a:prstGeom prst="rect">
            <a:avLst/>
          </a:prstGeom>
        </p:spPr>
      </p:pic>
    </p:spTree>
    <p:extLst>
      <p:ext uri="{BB962C8B-B14F-4D97-AF65-F5344CB8AC3E}">
        <p14:creationId xmlns:p14="http://schemas.microsoft.com/office/powerpoint/2010/main" val="3590609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54E788D0-4B06-4355-988C-9806F16FF988}"/>
              </a:ext>
            </a:extLst>
          </p:cNvPr>
          <p:cNvSpPr>
            <a:spLocks noGrp="1"/>
          </p:cNvSpPr>
          <p:nvPr>
            <p:ph type="title"/>
          </p:nvPr>
        </p:nvSpPr>
        <p:spPr/>
        <p:txBody>
          <a:bodyPr/>
          <a:lstStyle/>
          <a:p>
            <a:r>
              <a:rPr lang="en-US" altLang="zh-CN"/>
              <a:t>9.3.4 </a:t>
            </a:r>
            <a:r>
              <a:rPr lang="zh-CN" altLang="en-US"/>
              <a:t>高清电视</a:t>
            </a:r>
            <a:r>
              <a:rPr lang="en-US" altLang="zh-CN"/>
              <a:t>(high definition TV, HDTV)</a:t>
            </a:r>
          </a:p>
        </p:txBody>
      </p:sp>
      <p:sp>
        <p:nvSpPr>
          <p:cNvPr id="98307" name="内容占位符 2">
            <a:extLst>
              <a:ext uri="{FF2B5EF4-FFF2-40B4-BE49-F238E27FC236}">
                <a16:creationId xmlns:a16="http://schemas.microsoft.com/office/drawing/2014/main" id="{090285C6-B509-4811-9D46-76E1B4BEE744}"/>
              </a:ext>
            </a:extLst>
          </p:cNvPr>
          <p:cNvSpPr>
            <a:spLocks noGrp="1"/>
          </p:cNvSpPr>
          <p:nvPr>
            <p:ph idx="1"/>
          </p:nvPr>
        </p:nvSpPr>
        <p:spPr/>
        <p:txBody>
          <a:bodyPr/>
          <a:lstStyle/>
          <a:p>
            <a:endParaRPr lang="en-US" altLang="zh-CN"/>
          </a:p>
          <a:p>
            <a:r>
              <a:rPr lang="en-US" altLang="zh-CN"/>
              <a:t>ATSC</a:t>
            </a:r>
            <a:r>
              <a:rPr lang="zh-CN" altLang="en-US"/>
              <a:t>只考虑了</a:t>
            </a:r>
            <a:r>
              <a:rPr lang="en-US" altLang="zh-CN"/>
              <a:t>NTSC</a:t>
            </a:r>
            <a:r>
              <a:rPr lang="zh-CN" altLang="en-US"/>
              <a:t>制</a:t>
            </a:r>
            <a:r>
              <a:rPr lang="en-US" altLang="zh-CN"/>
              <a:t>, </a:t>
            </a:r>
            <a:r>
              <a:rPr lang="zh-CN" altLang="en-US"/>
              <a:t>定义的电视图像格式</a:t>
            </a:r>
          </a:p>
          <a:p>
            <a:pPr lvl="1"/>
            <a:r>
              <a:rPr lang="en-US" altLang="zh-CN"/>
              <a:t>SDTV</a:t>
            </a:r>
            <a:r>
              <a:rPr lang="zh-CN" altLang="en-US"/>
              <a:t>（标清电视）：</a:t>
            </a:r>
            <a:r>
              <a:rPr lang="en-US" altLang="zh-CN"/>
              <a:t>NTSC</a:t>
            </a:r>
            <a:r>
              <a:rPr lang="zh-CN" altLang="en-US"/>
              <a:t>电视或更高版本。</a:t>
            </a:r>
          </a:p>
          <a:p>
            <a:pPr lvl="1"/>
            <a:r>
              <a:rPr lang="en-US" altLang="zh-CN"/>
              <a:t>EDTV</a:t>
            </a:r>
            <a:r>
              <a:rPr lang="zh-CN" altLang="en-US"/>
              <a:t>（增强清晰度电视）：</a:t>
            </a:r>
            <a:r>
              <a:rPr lang="en-US" altLang="zh-CN"/>
              <a:t>480</a:t>
            </a:r>
            <a:r>
              <a:rPr lang="zh-CN" altLang="en-US"/>
              <a:t>行或以上的有效行</a:t>
            </a:r>
          </a:p>
          <a:p>
            <a:pPr lvl="1"/>
            <a:r>
              <a:rPr lang="en-US" altLang="zh-CN"/>
              <a:t>HDTV</a:t>
            </a:r>
            <a:r>
              <a:rPr lang="zh-CN" altLang="en-US"/>
              <a:t>（高清电视）：</a:t>
            </a:r>
            <a:r>
              <a:rPr lang="en-US" altLang="zh-CN"/>
              <a:t>720</a:t>
            </a:r>
            <a:r>
              <a:rPr lang="zh-CN" altLang="en-US"/>
              <a:t>条有效线路或更高</a:t>
            </a:r>
            <a:endParaRPr lang="en-US" altLang="zh-CN"/>
          </a:p>
          <a:p>
            <a:pPr lvl="1"/>
            <a:endParaRPr lang="en-US" altLang="zh-CN"/>
          </a:p>
          <a:p>
            <a:pPr lvl="1">
              <a:spcBef>
                <a:spcPts val="1000"/>
              </a:spcBef>
              <a:buFont typeface="Wingdings" panose="05000000000000000000" pitchFamily="2" charset="2"/>
              <a:buChar char="§"/>
            </a:pPr>
            <a:r>
              <a:rPr lang="zh-CN" altLang="en-US" sz="2800"/>
              <a:t>欧洲电信标准学会</a:t>
            </a:r>
            <a:r>
              <a:rPr lang="en-US" altLang="zh-CN" sz="2800"/>
              <a:t>(ETSI)</a:t>
            </a:r>
            <a:r>
              <a:rPr lang="zh-CN" altLang="en-US" sz="2800"/>
              <a:t>同时考虑了</a:t>
            </a:r>
            <a:r>
              <a:rPr lang="en-US" altLang="zh-CN" sz="2800"/>
              <a:t>PAL</a:t>
            </a:r>
            <a:r>
              <a:rPr lang="zh-CN" altLang="en-US" sz="2800"/>
              <a:t>制和</a:t>
            </a:r>
            <a:r>
              <a:rPr lang="en-US" altLang="zh-CN" sz="2800"/>
              <a:t>NTSC</a:t>
            </a:r>
            <a:r>
              <a:rPr lang="zh-CN" altLang="en-US" sz="2800"/>
              <a:t>制，定义了用于</a:t>
            </a:r>
            <a:r>
              <a:rPr lang="en-US" altLang="zh-CN" sz="2800"/>
              <a:t>SDTV</a:t>
            </a:r>
            <a:r>
              <a:rPr lang="zh-CN" altLang="en-US" sz="2800"/>
              <a:t>格式和</a:t>
            </a:r>
            <a:r>
              <a:rPr lang="en-US" altLang="zh-CN" sz="2800"/>
              <a:t>HDTV</a:t>
            </a:r>
            <a:r>
              <a:rPr lang="zh-CN" altLang="en-US" sz="2800"/>
              <a:t>格式，但未定义</a:t>
            </a:r>
            <a:r>
              <a:rPr lang="en-US" altLang="zh-CN" sz="2800"/>
              <a:t>EDTV</a:t>
            </a:r>
            <a:r>
              <a:rPr lang="zh-CN" altLang="en-US" sz="2800"/>
              <a:t>格式 </a:t>
            </a:r>
          </a:p>
          <a:p>
            <a:pPr lvl="2"/>
            <a:endParaRPr lang="en-US" altLang="zh-CN"/>
          </a:p>
        </p:txBody>
      </p:sp>
      <p:sp>
        <p:nvSpPr>
          <p:cNvPr id="4" name="灯片编号占位符 3">
            <a:extLst>
              <a:ext uri="{FF2B5EF4-FFF2-40B4-BE49-F238E27FC236}">
                <a16:creationId xmlns:a16="http://schemas.microsoft.com/office/drawing/2014/main" id="{E489D0D5-F1EB-4C30-B315-A933B11F9F99}"/>
              </a:ext>
            </a:extLst>
          </p:cNvPr>
          <p:cNvSpPr>
            <a:spLocks noGrp="1"/>
          </p:cNvSpPr>
          <p:nvPr>
            <p:ph type="sldNum" sz="quarter" idx="12"/>
          </p:nvPr>
        </p:nvSpPr>
        <p:spPr/>
        <p:txBody>
          <a:bodyPr/>
          <a:lstStyle/>
          <a:p>
            <a:pPr>
              <a:defRPr/>
            </a:pPr>
            <a:fld id="{6121551D-0EF3-404E-AAF4-C85DD3344304}" type="slidenum">
              <a:rPr lang="zh-CN" altLang="en-US" smtClean="0"/>
              <a:pPr>
                <a:defRPr/>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D65B8344-F351-49B7-9474-97A71DACEDEB}"/>
              </a:ext>
            </a:extLst>
          </p:cNvPr>
          <p:cNvSpPr>
            <a:spLocks noGrp="1"/>
          </p:cNvSpPr>
          <p:nvPr>
            <p:ph type="title"/>
          </p:nvPr>
        </p:nvSpPr>
        <p:spPr/>
        <p:txBody>
          <a:bodyPr/>
          <a:lstStyle/>
          <a:p>
            <a:r>
              <a:rPr lang="en-US" altLang="zh-CN"/>
              <a:t>9.3.4 </a:t>
            </a:r>
            <a:r>
              <a:rPr lang="zh-CN" altLang="en-US"/>
              <a:t>高清电视</a:t>
            </a:r>
            <a:r>
              <a:rPr lang="en-US" altLang="zh-CN"/>
              <a:t>(high definition TV, HDTV)</a:t>
            </a:r>
          </a:p>
        </p:txBody>
      </p:sp>
      <p:sp>
        <p:nvSpPr>
          <p:cNvPr id="95235" name="内容占位符 2">
            <a:extLst>
              <a:ext uri="{FF2B5EF4-FFF2-40B4-BE49-F238E27FC236}">
                <a16:creationId xmlns:a16="http://schemas.microsoft.com/office/drawing/2014/main" id="{63FD0BBD-DEC1-48DE-9A36-6DBC4D1D072D}"/>
              </a:ext>
            </a:extLst>
          </p:cNvPr>
          <p:cNvSpPr>
            <a:spLocks noGrp="1"/>
          </p:cNvSpPr>
          <p:nvPr>
            <p:ph idx="1"/>
          </p:nvPr>
        </p:nvSpPr>
        <p:spPr/>
        <p:txBody>
          <a:bodyPr/>
          <a:lstStyle/>
          <a:p>
            <a:pPr lvl="1"/>
            <a:endParaRPr lang="en-US" altLang="zh-CN"/>
          </a:p>
          <a:p>
            <a:pPr lvl="1"/>
            <a:endParaRPr lang="en-US" altLang="zh-CN"/>
          </a:p>
          <a:p>
            <a:pPr lvl="1"/>
            <a:r>
              <a:rPr lang="en-US" altLang="zh-CN"/>
              <a:t>HDTV</a:t>
            </a:r>
            <a:r>
              <a:rPr lang="zh-CN" altLang="en-US"/>
              <a:t>（高清电视）的主要目的不是要增加每个单位区域的“清晰度”，而是要增加视野，尤其是其宽度。</a:t>
            </a:r>
            <a:endParaRPr lang="en-US" altLang="zh-CN"/>
          </a:p>
          <a:p>
            <a:pPr lvl="1"/>
            <a:endParaRPr lang="zh-CN" altLang="en-US"/>
          </a:p>
          <a:p>
            <a:pPr lvl="1"/>
            <a:r>
              <a:rPr lang="zh-CN" altLang="en-US"/>
              <a:t>由于未压缩的</a:t>
            </a:r>
            <a:r>
              <a:rPr lang="en-US" altLang="zh-CN"/>
              <a:t>HDTV</a:t>
            </a:r>
            <a:r>
              <a:rPr lang="zh-CN" altLang="en-US"/>
              <a:t>很容易需要超过</a:t>
            </a:r>
            <a:r>
              <a:rPr lang="en-US" altLang="zh-CN"/>
              <a:t>20 MHz</a:t>
            </a:r>
            <a:r>
              <a:rPr lang="zh-CN" altLang="en-US"/>
              <a:t>的带宽，而当前频道带宽只有</a:t>
            </a:r>
            <a:r>
              <a:rPr lang="en-US" altLang="zh-CN"/>
              <a:t>6 MHz</a:t>
            </a:r>
            <a:r>
              <a:rPr lang="zh-CN" altLang="en-US"/>
              <a:t>或</a:t>
            </a:r>
            <a:r>
              <a:rPr lang="en-US" altLang="zh-CN"/>
              <a:t>8 MHz</a:t>
            </a:r>
            <a:r>
              <a:rPr lang="zh-CN" altLang="en-US"/>
              <a:t>，因此需研究各种压缩技术。</a:t>
            </a:r>
          </a:p>
        </p:txBody>
      </p:sp>
      <p:sp>
        <p:nvSpPr>
          <p:cNvPr id="4" name="灯片编号占位符 3">
            <a:extLst>
              <a:ext uri="{FF2B5EF4-FFF2-40B4-BE49-F238E27FC236}">
                <a16:creationId xmlns:a16="http://schemas.microsoft.com/office/drawing/2014/main" id="{E5D242DD-590E-4299-8C07-758A896A2DB1}"/>
              </a:ext>
            </a:extLst>
          </p:cNvPr>
          <p:cNvSpPr>
            <a:spLocks noGrp="1"/>
          </p:cNvSpPr>
          <p:nvPr>
            <p:ph type="sldNum" sz="quarter" idx="12"/>
          </p:nvPr>
        </p:nvSpPr>
        <p:spPr/>
        <p:txBody>
          <a:bodyPr/>
          <a:lstStyle/>
          <a:p>
            <a:pPr>
              <a:defRPr/>
            </a:pPr>
            <a:fld id="{6BBF6B9F-9666-4CE9-98E6-C1AB7C862717}" type="slidenum">
              <a:rPr lang="zh-CN" altLang="en-US" smtClean="0"/>
              <a:pPr>
                <a:defRPr/>
              </a:pPr>
              <a:t>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6">
            <a:extLst>
              <a:ext uri="{FF2B5EF4-FFF2-40B4-BE49-F238E27FC236}">
                <a16:creationId xmlns:a16="http://schemas.microsoft.com/office/drawing/2014/main" id="{C6B4DFC5-E3B6-4C43-BD7B-BE3E39D7AD1B}"/>
              </a:ext>
            </a:extLst>
          </p:cNvPr>
          <p:cNvSpPr>
            <a:spLocks noGrp="1"/>
          </p:cNvSpPr>
          <p:nvPr>
            <p:ph type="title"/>
          </p:nvPr>
        </p:nvSpPr>
        <p:spPr/>
        <p:txBody>
          <a:bodyPr/>
          <a:lstStyle/>
          <a:p>
            <a:r>
              <a:rPr lang="en-US" altLang="zh-CN"/>
              <a:t>9.1.1 </a:t>
            </a:r>
            <a:r>
              <a:rPr lang="zh-CN" altLang="en-US"/>
              <a:t>运动幻觉</a:t>
            </a:r>
          </a:p>
        </p:txBody>
      </p:sp>
      <p:sp>
        <p:nvSpPr>
          <p:cNvPr id="26627" name="内容占位符 7">
            <a:extLst>
              <a:ext uri="{FF2B5EF4-FFF2-40B4-BE49-F238E27FC236}">
                <a16:creationId xmlns:a16="http://schemas.microsoft.com/office/drawing/2014/main" id="{78AE4F19-1594-416A-A8C5-F495433825FE}"/>
              </a:ext>
            </a:extLst>
          </p:cNvPr>
          <p:cNvSpPr>
            <a:spLocks noGrp="1"/>
          </p:cNvSpPr>
          <p:nvPr>
            <p:ph idx="1"/>
          </p:nvPr>
        </p:nvSpPr>
        <p:spPr/>
        <p:txBody>
          <a:bodyPr/>
          <a:lstStyle/>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endParaRPr lang="en-US" altLang="zh-CN"/>
          </a:p>
          <a:p>
            <a:pPr marL="0" indent="0">
              <a:buFont typeface="Wingdings" panose="05000000000000000000" pitchFamily="2" charset="2"/>
              <a:buNone/>
            </a:pPr>
            <a:r>
              <a:rPr lang="zh-CN" altLang="en-US"/>
              <a:t>频闪视运动</a:t>
            </a:r>
            <a:r>
              <a:rPr lang="en-US" altLang="zh-CN"/>
              <a:t>(Stroboscopic  Apparent motion)</a:t>
            </a:r>
          </a:p>
        </p:txBody>
      </p:sp>
      <p:sp>
        <p:nvSpPr>
          <p:cNvPr id="6" name="灯片编号占位符 5">
            <a:extLst>
              <a:ext uri="{FF2B5EF4-FFF2-40B4-BE49-F238E27FC236}">
                <a16:creationId xmlns:a16="http://schemas.microsoft.com/office/drawing/2014/main" id="{5FE1B574-9C11-49C8-91EF-3AF183F2F901}"/>
              </a:ext>
            </a:extLst>
          </p:cNvPr>
          <p:cNvSpPr>
            <a:spLocks noGrp="1"/>
          </p:cNvSpPr>
          <p:nvPr>
            <p:ph type="sldNum" sz="quarter" idx="12"/>
          </p:nvPr>
        </p:nvSpPr>
        <p:spPr/>
        <p:txBody>
          <a:bodyPr/>
          <a:lstStyle/>
          <a:p>
            <a:pPr>
              <a:defRPr/>
            </a:pPr>
            <a:fld id="{8D85CBC0-9841-4295-8FAF-5D9C8EEA2455}" type="slidenum">
              <a:rPr lang="zh-CN" altLang="en-US" smtClean="0"/>
              <a:pPr>
                <a:defRPr/>
              </a:pPr>
              <a:t>6</a:t>
            </a:fld>
            <a:endParaRPr lang="en-US" altLang="zh-CN"/>
          </a:p>
        </p:txBody>
      </p:sp>
      <p:pic>
        <p:nvPicPr>
          <p:cNvPr id="26629" name="图片 8">
            <a:extLst>
              <a:ext uri="{FF2B5EF4-FFF2-40B4-BE49-F238E27FC236}">
                <a16:creationId xmlns:a16="http://schemas.microsoft.com/office/drawing/2014/main" id="{2A4A1F63-B899-42C0-AFC5-25FAC59FF5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550" y="1846263"/>
            <a:ext cx="42672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DD204B93-767E-44E8-81E6-AF3F40B048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1738" y="1870075"/>
            <a:ext cx="3217862"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04F9C44F-CF5E-45BE-B157-CA12D674ABA0}"/>
              </a:ext>
            </a:extLst>
          </p:cNvPr>
          <p:cNvSpPr>
            <a:spLocks noGrp="1"/>
          </p:cNvSpPr>
          <p:nvPr>
            <p:ph type="title"/>
          </p:nvPr>
        </p:nvSpPr>
        <p:spPr/>
        <p:txBody>
          <a:bodyPr/>
          <a:lstStyle/>
          <a:p>
            <a:r>
              <a:rPr lang="en-US" altLang="zh-CN"/>
              <a:t>9.3.4 </a:t>
            </a:r>
            <a:r>
              <a:rPr lang="zh-CN" altLang="en-US"/>
              <a:t>高清电视</a:t>
            </a:r>
            <a:r>
              <a:rPr lang="en-US" altLang="zh-CN"/>
              <a:t>(high definition TV, HDTV)</a:t>
            </a:r>
          </a:p>
        </p:txBody>
      </p:sp>
      <p:sp>
        <p:nvSpPr>
          <p:cNvPr id="4" name="灯片编号占位符 3">
            <a:extLst>
              <a:ext uri="{FF2B5EF4-FFF2-40B4-BE49-F238E27FC236}">
                <a16:creationId xmlns:a16="http://schemas.microsoft.com/office/drawing/2014/main" id="{82B8ABF5-6052-4DB9-A7EE-67DEEDF75E55}"/>
              </a:ext>
            </a:extLst>
          </p:cNvPr>
          <p:cNvSpPr>
            <a:spLocks noGrp="1"/>
          </p:cNvSpPr>
          <p:nvPr>
            <p:ph type="sldNum" sz="quarter" idx="12"/>
          </p:nvPr>
        </p:nvSpPr>
        <p:spPr/>
        <p:txBody>
          <a:bodyPr/>
          <a:lstStyle/>
          <a:p>
            <a:pPr>
              <a:defRPr/>
            </a:pPr>
            <a:fld id="{F904B63B-C81C-407C-B308-10200DCCB329}" type="slidenum">
              <a:rPr lang="zh-CN" altLang="en-US" smtClean="0"/>
              <a:pPr>
                <a:defRPr/>
              </a:pPr>
              <a:t>60</a:t>
            </a:fld>
            <a:endParaRPr lang="en-US" altLang="zh-CN"/>
          </a:p>
        </p:txBody>
      </p:sp>
      <p:pic>
        <p:nvPicPr>
          <p:cNvPr id="100356" name="图片 4">
            <a:extLst>
              <a:ext uri="{FF2B5EF4-FFF2-40B4-BE49-F238E27FC236}">
                <a16:creationId xmlns:a16="http://schemas.microsoft.com/office/drawing/2014/main" id="{1A6DEB76-3B74-45DA-BBA2-F6480D99EC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969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文本框 5">
            <a:extLst>
              <a:ext uri="{FF2B5EF4-FFF2-40B4-BE49-F238E27FC236}">
                <a16:creationId xmlns:a16="http://schemas.microsoft.com/office/drawing/2014/main" id="{8AD41A62-6BF2-47A2-BE66-AD5E683E78A2}"/>
              </a:ext>
            </a:extLst>
          </p:cNvPr>
          <p:cNvSpPr txBox="1">
            <a:spLocks noChangeArrowheads="1"/>
          </p:cNvSpPr>
          <p:nvPr/>
        </p:nvSpPr>
        <p:spPr bwMode="auto">
          <a:xfrm>
            <a:off x="2514600" y="1524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ATSC</a:t>
            </a:r>
            <a:r>
              <a:rPr lang="zh-CN" altLang="en-US" sz="2400">
                <a:latin typeface="Arial" panose="020B0604020202020204" pitchFamily="34" charset="0"/>
              </a:rPr>
              <a:t>支持的高级数字电视格式</a:t>
            </a:r>
          </a:p>
        </p:txBody>
      </p:sp>
      <p:sp>
        <p:nvSpPr>
          <p:cNvPr id="100358" name="矩形 6">
            <a:extLst>
              <a:ext uri="{FF2B5EF4-FFF2-40B4-BE49-F238E27FC236}">
                <a16:creationId xmlns:a16="http://schemas.microsoft.com/office/drawing/2014/main" id="{FE38E624-7170-4A06-8CB7-F49A229D5F07}"/>
              </a:ext>
            </a:extLst>
          </p:cNvPr>
          <p:cNvSpPr>
            <a:spLocks noChangeArrowheads="1"/>
          </p:cNvSpPr>
          <p:nvPr/>
        </p:nvSpPr>
        <p:spPr bwMode="auto">
          <a:xfrm>
            <a:off x="854075" y="4805363"/>
            <a:ext cx="7985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对于视频，选择</a:t>
            </a:r>
            <a:r>
              <a:rPr lang="en-US" altLang="zh-CN" sz="2400">
                <a:latin typeface="Arial" panose="020B0604020202020204" pitchFamily="34" charset="0"/>
              </a:rPr>
              <a:t>MPEG-2</a:t>
            </a:r>
            <a:r>
              <a:rPr lang="zh-CN" altLang="en-US" sz="2400">
                <a:latin typeface="Arial" panose="020B0604020202020204" pitchFamily="34" charset="0"/>
              </a:rPr>
              <a:t>作为压缩标准。对于音频，</a:t>
            </a:r>
            <a:r>
              <a:rPr lang="en-US" altLang="zh-CN" sz="2400">
                <a:latin typeface="Arial" panose="020B0604020202020204" pitchFamily="34" charset="0"/>
              </a:rPr>
              <a:t>AC-3</a:t>
            </a:r>
            <a:r>
              <a:rPr lang="zh-CN" altLang="en-US" sz="2400">
                <a:latin typeface="Arial" panose="020B0604020202020204" pitchFamily="34" charset="0"/>
              </a:rPr>
              <a:t>是标准配置，支持</a:t>
            </a:r>
            <a:r>
              <a:rPr lang="en-US" altLang="zh-CN" sz="2400">
                <a:latin typeface="Arial" panose="020B0604020202020204" pitchFamily="34" charset="0"/>
              </a:rPr>
              <a:t>5.1</a:t>
            </a:r>
            <a:r>
              <a:rPr lang="zh-CN" altLang="en-US" sz="2400">
                <a:latin typeface="Arial" panose="020B0604020202020204" pitchFamily="34" charset="0"/>
              </a:rPr>
              <a:t>声道杜比环绕声</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53613870-7190-4795-9065-1F77B809CC78}"/>
              </a:ext>
            </a:extLst>
          </p:cNvPr>
          <p:cNvSpPr>
            <a:spLocks noGrp="1"/>
          </p:cNvSpPr>
          <p:nvPr>
            <p:ph type="title"/>
          </p:nvPr>
        </p:nvSpPr>
        <p:spPr/>
        <p:txBody>
          <a:bodyPr/>
          <a:lstStyle/>
          <a:p>
            <a:r>
              <a:rPr lang="en-US" altLang="zh-CN"/>
              <a:t>9.3.4 </a:t>
            </a:r>
            <a:r>
              <a:rPr lang="zh-CN" altLang="en-US"/>
              <a:t>超高清电视</a:t>
            </a:r>
            <a:r>
              <a:rPr lang="en-US" altLang="zh-CN"/>
              <a:t>(Ultra high definition TV, UHDTV)</a:t>
            </a:r>
          </a:p>
        </p:txBody>
      </p:sp>
      <p:sp>
        <p:nvSpPr>
          <p:cNvPr id="101379" name="内容占位符 2">
            <a:extLst>
              <a:ext uri="{FF2B5EF4-FFF2-40B4-BE49-F238E27FC236}">
                <a16:creationId xmlns:a16="http://schemas.microsoft.com/office/drawing/2014/main" id="{68C1768A-E06C-4C11-A0D2-04F8EA6A6EB2}"/>
              </a:ext>
            </a:extLst>
          </p:cNvPr>
          <p:cNvSpPr>
            <a:spLocks noGrp="1"/>
          </p:cNvSpPr>
          <p:nvPr>
            <p:ph idx="1"/>
          </p:nvPr>
        </p:nvSpPr>
        <p:spPr/>
        <p:txBody>
          <a:bodyPr/>
          <a:lstStyle/>
          <a:p>
            <a:pPr lvl="1"/>
            <a:r>
              <a:rPr lang="en-US" altLang="zh-CN"/>
              <a:t>UHDTV</a:t>
            </a:r>
            <a:r>
              <a:rPr lang="zh-CN" altLang="en-US"/>
              <a:t>是新一代的</a:t>
            </a:r>
            <a:r>
              <a:rPr lang="en-US" altLang="zh-CN"/>
              <a:t>HDTV</a:t>
            </a:r>
            <a:r>
              <a:rPr lang="zh-CN" altLang="en-US"/>
              <a:t>支持</a:t>
            </a:r>
            <a:r>
              <a:rPr lang="en-US" altLang="zh-CN"/>
              <a:t>4K UHDTV</a:t>
            </a:r>
            <a:r>
              <a:rPr lang="zh-CN" altLang="en-US"/>
              <a:t>：</a:t>
            </a:r>
            <a:r>
              <a:rPr lang="en-US" altLang="zh-CN"/>
              <a:t>2160P</a:t>
            </a:r>
            <a:r>
              <a:rPr lang="zh-CN" altLang="en-US"/>
              <a:t>（</a:t>
            </a:r>
            <a:r>
              <a:rPr lang="en-US" altLang="zh-CN"/>
              <a:t>3,840×2,160</a:t>
            </a:r>
            <a:r>
              <a:rPr lang="zh-CN" altLang="en-US"/>
              <a:t>，逐行扫描）和</a:t>
            </a:r>
            <a:r>
              <a:rPr lang="en-US" altLang="zh-CN"/>
              <a:t>8K UHDTV</a:t>
            </a:r>
            <a:r>
              <a:rPr lang="zh-CN" altLang="en-US"/>
              <a:t>：</a:t>
            </a:r>
            <a:r>
              <a:rPr lang="en-US" altLang="zh-CN"/>
              <a:t>4320P</a:t>
            </a:r>
            <a:r>
              <a:rPr lang="zh-CN" altLang="en-US"/>
              <a:t>（</a:t>
            </a:r>
            <a:r>
              <a:rPr lang="en-US" altLang="zh-CN"/>
              <a:t>7,680×4,320</a:t>
            </a:r>
            <a:r>
              <a:rPr lang="zh-CN" altLang="en-US"/>
              <a:t>，逐行扫描）。</a:t>
            </a:r>
            <a:endParaRPr lang="en-US" altLang="zh-CN"/>
          </a:p>
          <a:p>
            <a:pPr lvl="1"/>
            <a:endParaRPr lang="zh-CN" altLang="en-US"/>
          </a:p>
          <a:p>
            <a:pPr lvl="1"/>
            <a:r>
              <a:rPr lang="zh-CN" altLang="en-US"/>
              <a:t>长宽比为</a:t>
            </a:r>
            <a:r>
              <a:rPr lang="en-US" altLang="zh-CN"/>
              <a:t>16</a:t>
            </a:r>
            <a:r>
              <a:rPr lang="zh-CN" altLang="en-US"/>
              <a:t>：</a:t>
            </a:r>
            <a:r>
              <a:rPr lang="en-US" altLang="zh-CN"/>
              <a:t>9</a:t>
            </a:r>
            <a:r>
              <a:rPr lang="zh-CN" altLang="en-US"/>
              <a:t>。位深度最多可以为</a:t>
            </a:r>
            <a:r>
              <a:rPr lang="en-US" altLang="zh-CN"/>
              <a:t>12</a:t>
            </a:r>
            <a:r>
              <a:rPr lang="zh-CN" altLang="en-US"/>
              <a:t>位，色度二次采样可以为</a:t>
            </a:r>
            <a:r>
              <a:rPr lang="en-US" altLang="zh-CN"/>
              <a:t>4</a:t>
            </a:r>
            <a:r>
              <a:rPr lang="zh-CN" altLang="en-US"/>
              <a:t>：</a:t>
            </a:r>
            <a:r>
              <a:rPr lang="en-US" altLang="zh-CN"/>
              <a:t>2</a:t>
            </a:r>
            <a:r>
              <a:rPr lang="zh-CN" altLang="en-US"/>
              <a:t>：</a:t>
            </a:r>
            <a:r>
              <a:rPr lang="en-US" altLang="zh-CN"/>
              <a:t>0</a:t>
            </a:r>
            <a:r>
              <a:rPr lang="zh-CN" altLang="en-US"/>
              <a:t>或</a:t>
            </a:r>
            <a:r>
              <a:rPr lang="en-US" altLang="zh-CN"/>
              <a:t>4</a:t>
            </a:r>
            <a:r>
              <a:rPr lang="zh-CN" altLang="en-US"/>
              <a:t>：</a:t>
            </a:r>
            <a:r>
              <a:rPr lang="en-US" altLang="zh-CN"/>
              <a:t>2</a:t>
            </a:r>
            <a:r>
              <a:rPr lang="zh-CN" altLang="en-US"/>
              <a:t>：</a:t>
            </a:r>
            <a:r>
              <a:rPr lang="en-US" altLang="zh-CN"/>
              <a:t>2</a:t>
            </a:r>
            <a:r>
              <a:rPr lang="zh-CN" altLang="en-US"/>
              <a:t>。</a:t>
            </a:r>
          </a:p>
          <a:p>
            <a:pPr lvl="1"/>
            <a:endParaRPr lang="en-US" altLang="zh-CN"/>
          </a:p>
          <a:p>
            <a:pPr lvl="1"/>
            <a:r>
              <a:rPr lang="zh-CN" altLang="en-US"/>
              <a:t>支持的帧速率已逐渐提高到</a:t>
            </a:r>
            <a:r>
              <a:rPr lang="en-US" altLang="zh-CN"/>
              <a:t>120 fps</a:t>
            </a:r>
            <a:r>
              <a:rPr lang="zh-CN" altLang="en-US"/>
              <a:t>。</a:t>
            </a:r>
          </a:p>
          <a:p>
            <a:pPr lvl="1"/>
            <a:endParaRPr lang="en-US" altLang="zh-CN"/>
          </a:p>
          <a:p>
            <a:pPr lvl="1"/>
            <a:r>
              <a:rPr lang="zh-CN" altLang="en-US"/>
              <a:t>与</a:t>
            </a:r>
            <a:r>
              <a:rPr lang="en-US" altLang="zh-CN"/>
              <a:t>IMAX</a:t>
            </a:r>
            <a:r>
              <a:rPr lang="zh-CN" altLang="en-US"/>
              <a:t>电影相比，</a:t>
            </a:r>
            <a:r>
              <a:rPr lang="en-US" altLang="zh-CN"/>
              <a:t>UHDTV</a:t>
            </a:r>
            <a:r>
              <a:rPr lang="zh-CN" altLang="en-US"/>
              <a:t>将提供卓越的图像质量，但是它将需要更高的带宽和比特率。</a:t>
            </a:r>
          </a:p>
        </p:txBody>
      </p:sp>
      <p:sp>
        <p:nvSpPr>
          <p:cNvPr id="4" name="灯片编号占位符 3">
            <a:extLst>
              <a:ext uri="{FF2B5EF4-FFF2-40B4-BE49-F238E27FC236}">
                <a16:creationId xmlns:a16="http://schemas.microsoft.com/office/drawing/2014/main" id="{596AFE27-E807-4826-81AF-48A1CEDC7F38}"/>
              </a:ext>
            </a:extLst>
          </p:cNvPr>
          <p:cNvSpPr>
            <a:spLocks noGrp="1"/>
          </p:cNvSpPr>
          <p:nvPr>
            <p:ph type="sldNum" sz="quarter" idx="12"/>
          </p:nvPr>
        </p:nvSpPr>
        <p:spPr/>
        <p:txBody>
          <a:bodyPr/>
          <a:lstStyle/>
          <a:p>
            <a:pPr>
              <a:defRPr/>
            </a:pPr>
            <a:fld id="{C7C51512-9C87-4FC7-BFCF-B4D14E009741}" type="slidenum">
              <a:rPr lang="zh-CN" altLang="en-US" smtClean="0"/>
              <a:pPr>
                <a:defRPr/>
              </a:pPr>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69058E92-7151-4CC3-A1EC-52253851E3FE}"/>
              </a:ext>
            </a:extLst>
          </p:cNvPr>
          <p:cNvSpPr>
            <a:spLocks noGrp="1"/>
          </p:cNvSpPr>
          <p:nvPr>
            <p:ph type="title"/>
          </p:nvPr>
        </p:nvSpPr>
        <p:spPr/>
        <p:txBody>
          <a:bodyPr/>
          <a:lstStyle/>
          <a:p>
            <a:r>
              <a:rPr lang="en-US" altLang="zh-CN"/>
              <a:t>AVS2 4K</a:t>
            </a:r>
            <a:r>
              <a:rPr lang="zh-CN" altLang="en-US"/>
              <a:t>超高清广播</a:t>
            </a:r>
          </a:p>
        </p:txBody>
      </p:sp>
      <p:pic>
        <p:nvPicPr>
          <p:cNvPr id="102403" name="内容占位符 4">
            <a:extLst>
              <a:ext uri="{FF2B5EF4-FFF2-40B4-BE49-F238E27FC236}">
                <a16:creationId xmlns:a16="http://schemas.microsoft.com/office/drawing/2014/main" id="{4BD2F26F-912A-4ACE-A6D0-B14DD3CAB4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057400"/>
            <a:ext cx="6591300" cy="3533775"/>
          </a:xfrm>
        </p:spPr>
      </p:pic>
      <p:sp>
        <p:nvSpPr>
          <p:cNvPr id="4" name="灯片编号占位符 3">
            <a:extLst>
              <a:ext uri="{FF2B5EF4-FFF2-40B4-BE49-F238E27FC236}">
                <a16:creationId xmlns:a16="http://schemas.microsoft.com/office/drawing/2014/main" id="{1831772B-2846-4384-A8B2-9374DEF175A0}"/>
              </a:ext>
            </a:extLst>
          </p:cNvPr>
          <p:cNvSpPr>
            <a:spLocks noGrp="1"/>
          </p:cNvSpPr>
          <p:nvPr>
            <p:ph type="sldNum" sz="quarter" idx="12"/>
          </p:nvPr>
        </p:nvSpPr>
        <p:spPr/>
        <p:txBody>
          <a:bodyPr/>
          <a:lstStyle/>
          <a:p>
            <a:pPr>
              <a:defRPr/>
            </a:pPr>
            <a:fld id="{72BDF60E-0358-47F2-BCFF-87609D1EC19E}" type="slidenum">
              <a:rPr lang="zh-CN" altLang="en-US" smtClean="0"/>
              <a:pPr>
                <a:defRPr/>
              </a:pPr>
              <a:t>62</a:t>
            </a:fld>
            <a:endParaRPr lang="en-US" altLang="zh-CN"/>
          </a:p>
        </p:txBody>
      </p:sp>
      <p:pic>
        <p:nvPicPr>
          <p:cNvPr id="102405" name="图片 5">
            <a:extLst>
              <a:ext uri="{FF2B5EF4-FFF2-40B4-BE49-F238E27FC236}">
                <a16:creationId xmlns:a16="http://schemas.microsoft.com/office/drawing/2014/main" id="{106A2AA7-5958-4924-B0A6-2BD8CDC546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6100" y="2536825"/>
            <a:ext cx="230028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图片 6">
            <a:extLst>
              <a:ext uri="{FF2B5EF4-FFF2-40B4-BE49-F238E27FC236}">
                <a16:creationId xmlns:a16="http://schemas.microsoft.com/office/drawing/2014/main" id="{C708FA1A-F1ED-4B30-AAA7-F9FB3D9F2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791200"/>
            <a:ext cx="21717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7" name="文本框 7">
            <a:extLst>
              <a:ext uri="{FF2B5EF4-FFF2-40B4-BE49-F238E27FC236}">
                <a16:creationId xmlns:a16="http://schemas.microsoft.com/office/drawing/2014/main" id="{806B7CD4-3D5B-44F3-B6B7-FB06A827C953}"/>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1BAEC-13BF-42BD-9C39-501B853CF06D}"/>
              </a:ext>
            </a:extLst>
          </p:cNvPr>
          <p:cNvSpPr>
            <a:spLocks noGrp="1"/>
          </p:cNvSpPr>
          <p:nvPr>
            <p:ph type="title"/>
          </p:nvPr>
        </p:nvSpPr>
        <p:spPr/>
        <p:txBody>
          <a:bodyPr/>
          <a:lstStyle/>
          <a:p>
            <a:r>
              <a:rPr lang="zh-CN" altLang="en-US" dirty="0"/>
              <a:t>科技冬奥</a:t>
            </a:r>
            <a:r>
              <a:rPr lang="en-US" altLang="zh-CN" dirty="0"/>
              <a:t>8K</a:t>
            </a:r>
            <a:r>
              <a:rPr lang="zh-CN" altLang="en-US" dirty="0"/>
              <a:t>超高清数字转播</a:t>
            </a:r>
          </a:p>
        </p:txBody>
      </p:sp>
      <p:sp>
        <p:nvSpPr>
          <p:cNvPr id="3" name="内容占位符 2">
            <a:extLst>
              <a:ext uri="{FF2B5EF4-FFF2-40B4-BE49-F238E27FC236}">
                <a16:creationId xmlns:a16="http://schemas.microsoft.com/office/drawing/2014/main" id="{8440258C-A716-4472-A1D5-046E57EB6A95}"/>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B3114AA9-505E-408A-805E-D85D181436CB}"/>
              </a:ext>
            </a:extLst>
          </p:cNvPr>
          <p:cNvSpPr>
            <a:spLocks noGrp="1"/>
          </p:cNvSpPr>
          <p:nvPr>
            <p:ph type="sldNum" sz="quarter" idx="12"/>
          </p:nvPr>
        </p:nvSpPr>
        <p:spPr/>
        <p:txBody>
          <a:bodyPr/>
          <a:lstStyle/>
          <a:p>
            <a:pPr>
              <a:defRPr/>
            </a:pPr>
            <a:fld id="{CC90DC6A-70E6-4473-86B2-B5F841C3144D}" type="slidenum">
              <a:rPr lang="zh-CN" altLang="en-US" smtClean="0"/>
              <a:pPr>
                <a:defRPr/>
              </a:pPr>
              <a:t>63</a:t>
            </a:fld>
            <a:endParaRPr lang="en-US" altLang="zh-CN"/>
          </a:p>
        </p:txBody>
      </p:sp>
      <p:pic>
        <p:nvPicPr>
          <p:cNvPr id="5" name="图片 4">
            <a:extLst>
              <a:ext uri="{FF2B5EF4-FFF2-40B4-BE49-F238E27FC236}">
                <a16:creationId xmlns:a16="http://schemas.microsoft.com/office/drawing/2014/main" id="{B3A09510-E702-4C1B-A379-769B4B945A19}"/>
              </a:ext>
            </a:extLst>
          </p:cNvPr>
          <p:cNvPicPr>
            <a:picLocks noChangeAspect="1"/>
          </p:cNvPicPr>
          <p:nvPr/>
        </p:nvPicPr>
        <p:blipFill>
          <a:blip r:embed="rId2"/>
          <a:stretch>
            <a:fillRect/>
          </a:stretch>
        </p:blipFill>
        <p:spPr>
          <a:xfrm>
            <a:off x="838200" y="1893266"/>
            <a:ext cx="7315200" cy="3956556"/>
          </a:xfrm>
          <a:prstGeom prst="rect">
            <a:avLst/>
          </a:prstGeom>
        </p:spPr>
      </p:pic>
    </p:spTree>
    <p:extLst>
      <p:ext uri="{BB962C8B-B14F-4D97-AF65-F5344CB8AC3E}">
        <p14:creationId xmlns:p14="http://schemas.microsoft.com/office/powerpoint/2010/main" val="1947078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9C626-63D4-4BC7-9C85-A2ED1B934BB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1410E5B-CFEB-4D10-8C30-7ED4EEED5AA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833E7247-129F-45D2-B772-3BB3A3451A47}"/>
              </a:ext>
            </a:extLst>
          </p:cNvPr>
          <p:cNvSpPr>
            <a:spLocks noGrp="1"/>
          </p:cNvSpPr>
          <p:nvPr>
            <p:ph type="sldNum" sz="quarter" idx="12"/>
          </p:nvPr>
        </p:nvSpPr>
        <p:spPr/>
        <p:txBody>
          <a:bodyPr/>
          <a:lstStyle/>
          <a:p>
            <a:pPr>
              <a:defRPr/>
            </a:pPr>
            <a:fld id="{CC90DC6A-70E6-4473-86B2-B5F841C3144D}" type="slidenum">
              <a:rPr lang="zh-CN" altLang="en-US" smtClean="0"/>
              <a:pPr>
                <a:defRPr/>
              </a:pPr>
              <a:t>64</a:t>
            </a:fld>
            <a:endParaRPr lang="en-US" altLang="zh-CN"/>
          </a:p>
        </p:txBody>
      </p:sp>
      <p:pic>
        <p:nvPicPr>
          <p:cNvPr id="5" name="图片 4">
            <a:extLst>
              <a:ext uri="{FF2B5EF4-FFF2-40B4-BE49-F238E27FC236}">
                <a16:creationId xmlns:a16="http://schemas.microsoft.com/office/drawing/2014/main" id="{DB3DB02F-F1E3-4FBE-BA21-4A29E15E3F86}"/>
              </a:ext>
            </a:extLst>
          </p:cNvPr>
          <p:cNvPicPr>
            <a:picLocks noChangeAspect="1"/>
          </p:cNvPicPr>
          <p:nvPr/>
        </p:nvPicPr>
        <p:blipFill>
          <a:blip r:embed="rId2"/>
          <a:stretch>
            <a:fillRect/>
          </a:stretch>
        </p:blipFill>
        <p:spPr>
          <a:xfrm>
            <a:off x="1524000" y="416629"/>
            <a:ext cx="5410200" cy="2906891"/>
          </a:xfrm>
          <a:prstGeom prst="rect">
            <a:avLst/>
          </a:prstGeom>
        </p:spPr>
      </p:pic>
      <p:pic>
        <p:nvPicPr>
          <p:cNvPr id="6" name="图片 5">
            <a:extLst>
              <a:ext uri="{FF2B5EF4-FFF2-40B4-BE49-F238E27FC236}">
                <a16:creationId xmlns:a16="http://schemas.microsoft.com/office/drawing/2014/main" id="{B7BE50B6-895D-4BD1-B282-C777357E3307}"/>
              </a:ext>
            </a:extLst>
          </p:cNvPr>
          <p:cNvPicPr>
            <a:picLocks noChangeAspect="1"/>
          </p:cNvPicPr>
          <p:nvPr/>
        </p:nvPicPr>
        <p:blipFill>
          <a:blip r:embed="rId3"/>
          <a:stretch>
            <a:fillRect/>
          </a:stretch>
        </p:blipFill>
        <p:spPr>
          <a:xfrm>
            <a:off x="1600200" y="3598749"/>
            <a:ext cx="5504957" cy="2963354"/>
          </a:xfrm>
          <a:prstGeom prst="rect">
            <a:avLst/>
          </a:prstGeom>
        </p:spPr>
      </p:pic>
    </p:spTree>
    <p:extLst>
      <p:ext uri="{BB962C8B-B14F-4D97-AF65-F5344CB8AC3E}">
        <p14:creationId xmlns:p14="http://schemas.microsoft.com/office/powerpoint/2010/main" val="2160661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A4673F57-CB66-4650-8934-C7F2F1EB2A4E}"/>
              </a:ext>
            </a:extLst>
          </p:cNvPr>
          <p:cNvSpPr>
            <a:spLocks noGrp="1"/>
          </p:cNvSpPr>
          <p:nvPr>
            <p:ph type="title"/>
          </p:nvPr>
        </p:nvSpPr>
        <p:spPr/>
        <p:txBody>
          <a:bodyPr/>
          <a:lstStyle/>
          <a:p>
            <a:r>
              <a:rPr lang="zh-CN" altLang="en-US"/>
              <a:t>常见显示分辨率</a:t>
            </a:r>
          </a:p>
        </p:txBody>
      </p:sp>
      <p:pic>
        <p:nvPicPr>
          <p:cNvPr id="103427" name="内容占位符 8">
            <a:extLst>
              <a:ext uri="{FF2B5EF4-FFF2-40B4-BE49-F238E27FC236}">
                <a16:creationId xmlns:a16="http://schemas.microsoft.com/office/drawing/2014/main" id="{45DA41EF-3364-41E7-8F28-3D4A6E5807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897063"/>
            <a:ext cx="7962900" cy="4325937"/>
          </a:xfrm>
        </p:spPr>
      </p:pic>
      <p:sp>
        <p:nvSpPr>
          <p:cNvPr id="103428" name="灯片编号占位符 5">
            <a:extLst>
              <a:ext uri="{FF2B5EF4-FFF2-40B4-BE49-F238E27FC236}">
                <a16:creationId xmlns:a16="http://schemas.microsoft.com/office/drawing/2014/main" id="{FB8B3A67-CFAC-430E-BE5F-6C3D1D8D51C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12121F3-86C7-4C20-AE15-FBB8DCD92A8F}" type="slidenum">
              <a:rPr lang="en-US" altLang="zh-CN" sz="1400" smtClean="0">
                <a:latin typeface="Tahoma" panose="020B0604030504040204" pitchFamily="34" charset="0"/>
              </a:rPr>
              <a:pPr>
                <a:lnSpc>
                  <a:spcPct val="100000"/>
                </a:lnSpc>
                <a:spcBef>
                  <a:spcPct val="0"/>
                </a:spcBef>
                <a:buFontTx/>
                <a:buNone/>
              </a:pPr>
              <a:t>65</a:t>
            </a:fld>
            <a:endParaRPr lang="en-US" altLang="zh-CN" sz="1400">
              <a:latin typeface="Tahoma" panose="020B0604030504040204" pitchFamily="34" charset="0"/>
            </a:endParaRPr>
          </a:p>
        </p:txBody>
      </p:sp>
      <p:sp>
        <p:nvSpPr>
          <p:cNvPr id="103429" name="矩形 9">
            <a:extLst>
              <a:ext uri="{FF2B5EF4-FFF2-40B4-BE49-F238E27FC236}">
                <a16:creationId xmlns:a16="http://schemas.microsoft.com/office/drawing/2014/main" id="{FF351839-C12C-4838-BA0C-E1108C20F16C}"/>
              </a:ext>
            </a:extLst>
          </p:cNvPr>
          <p:cNvSpPr>
            <a:spLocks noChangeArrowheads="1"/>
          </p:cNvSpPr>
          <p:nvPr/>
        </p:nvSpPr>
        <p:spPr bwMode="auto">
          <a:xfrm>
            <a:off x="5257800" y="1643063"/>
            <a:ext cx="3414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ahoma" panose="020B0604030504040204" pitchFamily="34" charset="0"/>
              </a:rPr>
              <a:t>7680 pixels wide by 4320 pixels</a:t>
            </a:r>
          </a:p>
        </p:txBody>
      </p:sp>
      <p:sp>
        <p:nvSpPr>
          <p:cNvPr id="103430" name="矩形 10">
            <a:extLst>
              <a:ext uri="{FF2B5EF4-FFF2-40B4-BE49-F238E27FC236}">
                <a16:creationId xmlns:a16="http://schemas.microsoft.com/office/drawing/2014/main" id="{9EF29A11-92EE-4327-BDAF-07F6F9520A64}"/>
              </a:ext>
            </a:extLst>
          </p:cNvPr>
          <p:cNvSpPr>
            <a:spLocks noChangeArrowheads="1"/>
          </p:cNvSpPr>
          <p:nvPr/>
        </p:nvSpPr>
        <p:spPr bwMode="auto">
          <a:xfrm>
            <a:off x="1828800" y="3684588"/>
            <a:ext cx="3429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solidFill>
                  <a:srgbClr val="252525"/>
                </a:solidFill>
                <a:latin typeface="Arial" panose="020B0604020202020204" pitchFamily="34" charset="0"/>
              </a:rPr>
              <a:t>3840 pixels wide by 2160 pixels</a:t>
            </a:r>
            <a:endParaRPr lang="en-US" altLang="zh-CN" sz="1800">
              <a:latin typeface="Tahoma" panose="020B0604030504040204" pitchFamily="34" charset="0"/>
            </a:endParaRPr>
          </a:p>
        </p:txBody>
      </p:sp>
      <p:sp>
        <p:nvSpPr>
          <p:cNvPr id="103431" name="矩形 11">
            <a:extLst>
              <a:ext uri="{FF2B5EF4-FFF2-40B4-BE49-F238E27FC236}">
                <a16:creationId xmlns:a16="http://schemas.microsoft.com/office/drawing/2014/main" id="{3667EF55-BF26-443F-831F-A2DFC5082981}"/>
              </a:ext>
            </a:extLst>
          </p:cNvPr>
          <p:cNvSpPr>
            <a:spLocks noChangeArrowheads="1"/>
          </p:cNvSpPr>
          <p:nvPr/>
        </p:nvSpPr>
        <p:spPr bwMode="auto">
          <a:xfrm>
            <a:off x="1828800" y="4716463"/>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solidFill>
                  <a:srgbClr val="252525"/>
                </a:solidFill>
                <a:latin typeface="Arial" panose="020B0604020202020204" pitchFamily="34" charset="0"/>
              </a:rPr>
              <a:t>1920×1080</a:t>
            </a:r>
            <a:endParaRPr lang="en-US" altLang="zh-CN" sz="1800">
              <a:latin typeface="Tahoma" panose="020B0604030504040204" pitchFamily="34" charset="0"/>
            </a:endParaRPr>
          </a:p>
        </p:txBody>
      </p:sp>
      <p:sp>
        <p:nvSpPr>
          <p:cNvPr id="103432" name="矩形 12">
            <a:extLst>
              <a:ext uri="{FF2B5EF4-FFF2-40B4-BE49-F238E27FC236}">
                <a16:creationId xmlns:a16="http://schemas.microsoft.com/office/drawing/2014/main" id="{2A5BB966-3603-426A-BDA2-3F4D1B53E56A}"/>
              </a:ext>
            </a:extLst>
          </p:cNvPr>
          <p:cNvSpPr>
            <a:spLocks noChangeArrowheads="1"/>
          </p:cNvSpPr>
          <p:nvPr/>
        </p:nvSpPr>
        <p:spPr bwMode="auto">
          <a:xfrm>
            <a:off x="1250950" y="6108700"/>
            <a:ext cx="132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1800">
                <a:latin typeface="Tahoma" panose="020B0604030504040204" pitchFamily="34" charset="0"/>
              </a:rPr>
              <a:t>640 × 480</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47EC1519-FDF0-411B-A400-BF39FBD954AE}"/>
              </a:ext>
            </a:extLst>
          </p:cNvPr>
          <p:cNvSpPr>
            <a:spLocks noGrp="1"/>
          </p:cNvSpPr>
          <p:nvPr>
            <p:ph type="title"/>
          </p:nvPr>
        </p:nvSpPr>
        <p:spPr/>
        <p:txBody>
          <a:bodyPr/>
          <a:lstStyle/>
          <a:p>
            <a:r>
              <a:rPr lang="zh-CN" altLang="en-US"/>
              <a:t>电影帧率</a:t>
            </a:r>
          </a:p>
        </p:txBody>
      </p:sp>
      <p:pic>
        <p:nvPicPr>
          <p:cNvPr id="104451" name="内容占位符 6">
            <a:extLst>
              <a:ext uri="{FF2B5EF4-FFF2-40B4-BE49-F238E27FC236}">
                <a16:creationId xmlns:a16="http://schemas.microsoft.com/office/drawing/2014/main" id="{9053CBC4-784F-426F-ADFA-82737002C4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524000"/>
            <a:ext cx="8461375" cy="3733800"/>
          </a:xfrm>
        </p:spPr>
      </p:pic>
      <p:sp>
        <p:nvSpPr>
          <p:cNvPr id="104452" name="灯片编号占位符 5">
            <a:extLst>
              <a:ext uri="{FF2B5EF4-FFF2-40B4-BE49-F238E27FC236}">
                <a16:creationId xmlns:a16="http://schemas.microsoft.com/office/drawing/2014/main" id="{8D843B6A-065F-4ED6-98CD-8930C5792E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3ADA3DA-E05A-430B-A146-7719A0ABB72D}" type="slidenum">
              <a:rPr lang="en-US" altLang="zh-CN" sz="1400" smtClean="0">
                <a:latin typeface="Tahoma" panose="020B0604030504040204" pitchFamily="34" charset="0"/>
              </a:rPr>
              <a:pPr>
                <a:lnSpc>
                  <a:spcPct val="100000"/>
                </a:lnSpc>
                <a:spcBef>
                  <a:spcPct val="0"/>
                </a:spcBef>
                <a:buFontTx/>
                <a:buNone/>
              </a:pPr>
              <a:t>66</a:t>
            </a:fld>
            <a:endParaRPr lang="en-US" altLang="zh-CN" sz="1400">
              <a:latin typeface="Tahoma" panose="020B060403050404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D1408-C2A7-47F2-9218-56AE1EDFAF8C}"/>
              </a:ext>
            </a:extLst>
          </p:cNvPr>
          <p:cNvSpPr>
            <a:spLocks noGrp="1"/>
          </p:cNvSpPr>
          <p:nvPr>
            <p:ph type="title"/>
          </p:nvPr>
        </p:nvSpPr>
        <p:spPr/>
        <p:txBody>
          <a:bodyPr/>
          <a:lstStyle/>
          <a:p>
            <a:r>
              <a:rPr lang="zh-CN" altLang="en-US" dirty="0"/>
              <a:t>数字视频显示接口</a:t>
            </a:r>
          </a:p>
        </p:txBody>
      </p:sp>
      <p:sp>
        <p:nvSpPr>
          <p:cNvPr id="3" name="内容占位符 2">
            <a:extLst>
              <a:ext uri="{FF2B5EF4-FFF2-40B4-BE49-F238E27FC236}">
                <a16:creationId xmlns:a16="http://schemas.microsoft.com/office/drawing/2014/main" id="{937A0D49-A746-4D9E-BAF8-285F72101B4F}"/>
              </a:ext>
            </a:extLst>
          </p:cNvPr>
          <p:cNvSpPr>
            <a:spLocks noGrp="1"/>
          </p:cNvSpPr>
          <p:nvPr>
            <p:ph idx="1"/>
          </p:nvPr>
        </p:nvSpPr>
        <p:spPr/>
        <p:txBody>
          <a:bodyPr/>
          <a:lstStyle/>
          <a:p>
            <a:r>
              <a:rPr lang="en-US" altLang="zh-CN" dirty="0"/>
              <a:t>DisplayPort</a:t>
            </a:r>
          </a:p>
          <a:p>
            <a:pPr lvl="1"/>
            <a:r>
              <a:rPr lang="zh-CN" altLang="en-US" dirty="0"/>
              <a:t>第一个使用分组数据传送的显示接口</a:t>
            </a:r>
            <a:endParaRPr lang="en-US" altLang="zh-CN" dirty="0"/>
          </a:p>
          <a:p>
            <a:pPr lvl="1"/>
            <a:r>
              <a:rPr lang="zh-CN" altLang="en-US" dirty="0"/>
              <a:t>基于微数据包，使用更少的引脚实现更高的分辨率</a:t>
            </a:r>
          </a:p>
        </p:txBody>
      </p:sp>
      <p:sp>
        <p:nvSpPr>
          <p:cNvPr id="4" name="灯片编号占位符 3">
            <a:extLst>
              <a:ext uri="{FF2B5EF4-FFF2-40B4-BE49-F238E27FC236}">
                <a16:creationId xmlns:a16="http://schemas.microsoft.com/office/drawing/2014/main" id="{228638E8-136C-437D-9ED9-9D8E4DCCF76E}"/>
              </a:ext>
            </a:extLst>
          </p:cNvPr>
          <p:cNvSpPr>
            <a:spLocks noGrp="1"/>
          </p:cNvSpPr>
          <p:nvPr>
            <p:ph type="sldNum" sz="quarter" idx="12"/>
          </p:nvPr>
        </p:nvSpPr>
        <p:spPr/>
        <p:txBody>
          <a:bodyPr/>
          <a:lstStyle/>
          <a:p>
            <a:pPr>
              <a:defRPr/>
            </a:pPr>
            <a:fld id="{CC90DC6A-70E6-4473-86B2-B5F841C3144D}" type="slidenum">
              <a:rPr lang="zh-CN" altLang="en-US" smtClean="0"/>
              <a:pPr>
                <a:defRPr/>
              </a:pPr>
              <a:t>67</a:t>
            </a:fld>
            <a:endParaRPr lang="en-US" altLang="zh-CN"/>
          </a:p>
        </p:txBody>
      </p:sp>
      <p:pic>
        <p:nvPicPr>
          <p:cNvPr id="5" name="图片 4">
            <a:extLst>
              <a:ext uri="{FF2B5EF4-FFF2-40B4-BE49-F238E27FC236}">
                <a16:creationId xmlns:a16="http://schemas.microsoft.com/office/drawing/2014/main" id="{BB104378-DF92-4E5B-8E7D-EC996B89806D}"/>
              </a:ext>
            </a:extLst>
          </p:cNvPr>
          <p:cNvPicPr>
            <a:picLocks noChangeAspect="1"/>
          </p:cNvPicPr>
          <p:nvPr/>
        </p:nvPicPr>
        <p:blipFill>
          <a:blip r:embed="rId2"/>
          <a:stretch>
            <a:fillRect/>
          </a:stretch>
        </p:blipFill>
        <p:spPr>
          <a:xfrm>
            <a:off x="657482" y="3733800"/>
            <a:ext cx="7706329" cy="1905000"/>
          </a:xfrm>
          <a:prstGeom prst="rect">
            <a:avLst/>
          </a:prstGeom>
        </p:spPr>
      </p:pic>
      <p:sp>
        <p:nvSpPr>
          <p:cNvPr id="6" name="文本框 5">
            <a:extLst>
              <a:ext uri="{FF2B5EF4-FFF2-40B4-BE49-F238E27FC236}">
                <a16:creationId xmlns:a16="http://schemas.microsoft.com/office/drawing/2014/main" id="{5DA6B62A-57E8-48FF-A433-5E1A2836D692}"/>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66167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92A9B-871A-4DE4-91DD-4077FA254000}"/>
              </a:ext>
            </a:extLst>
          </p:cNvPr>
          <p:cNvSpPr>
            <a:spLocks noGrp="1"/>
          </p:cNvSpPr>
          <p:nvPr>
            <p:ph type="title"/>
          </p:nvPr>
        </p:nvSpPr>
        <p:spPr/>
        <p:txBody>
          <a:bodyPr/>
          <a:lstStyle/>
          <a:p>
            <a:r>
              <a:rPr lang="zh-CN" altLang="en-US" dirty="0"/>
              <a:t>数字视频显示接口</a:t>
            </a:r>
          </a:p>
        </p:txBody>
      </p:sp>
      <p:sp>
        <p:nvSpPr>
          <p:cNvPr id="3" name="内容占位符 2">
            <a:extLst>
              <a:ext uri="{FF2B5EF4-FFF2-40B4-BE49-F238E27FC236}">
                <a16:creationId xmlns:a16="http://schemas.microsoft.com/office/drawing/2014/main" id="{004745B8-9CDD-4E71-8A3F-F000FC8F259B}"/>
              </a:ext>
            </a:extLst>
          </p:cNvPr>
          <p:cNvSpPr>
            <a:spLocks noGrp="1"/>
          </p:cNvSpPr>
          <p:nvPr>
            <p:ph idx="1"/>
          </p:nvPr>
        </p:nvSpPr>
        <p:spPr/>
        <p:txBody>
          <a:bodyPr/>
          <a:lstStyle/>
          <a:p>
            <a:r>
              <a:rPr lang="zh-CN" altLang="en-US" dirty="0"/>
              <a:t>数字视频接口（</a:t>
            </a:r>
            <a:r>
              <a:rPr lang="en-US" altLang="zh-CN" dirty="0"/>
              <a:t>DVI</a:t>
            </a:r>
            <a:r>
              <a:rPr lang="zh-CN" altLang="en-US" dirty="0"/>
              <a:t>）</a:t>
            </a:r>
            <a:endParaRPr lang="en-US" altLang="zh-CN" dirty="0"/>
          </a:p>
          <a:p>
            <a:pPr lvl="1"/>
            <a:r>
              <a:rPr lang="en-US" altLang="zh-CN" dirty="0"/>
              <a:t>Digital Visual Interface, DVI</a:t>
            </a:r>
          </a:p>
          <a:p>
            <a:pPr lvl="1"/>
            <a:r>
              <a:rPr lang="zh-CN" altLang="en-US" dirty="0"/>
              <a:t>传输为压缩的数字视频</a:t>
            </a:r>
            <a:endParaRPr lang="en-US" altLang="zh-CN" dirty="0"/>
          </a:p>
          <a:p>
            <a:pPr lvl="1"/>
            <a:r>
              <a:rPr lang="zh-CN" altLang="en-US" dirty="0"/>
              <a:t>多种模式：</a:t>
            </a:r>
            <a:r>
              <a:rPr lang="en-US" altLang="zh-CN" dirty="0"/>
              <a:t>DVI-D(</a:t>
            </a:r>
            <a:r>
              <a:rPr lang="zh-CN" altLang="en-US" dirty="0"/>
              <a:t>仅数字</a:t>
            </a:r>
            <a:r>
              <a:rPr lang="en-US" altLang="zh-CN" dirty="0"/>
              <a:t>)</a:t>
            </a:r>
            <a:r>
              <a:rPr lang="zh-CN" altLang="en-US" dirty="0"/>
              <a:t>、</a:t>
            </a:r>
            <a:r>
              <a:rPr lang="en-US" altLang="zh-CN" dirty="0"/>
              <a:t>DVI-A</a:t>
            </a:r>
            <a:r>
              <a:rPr lang="zh-CN" altLang="en-US" dirty="0"/>
              <a:t>（仅模拟）、</a:t>
            </a:r>
            <a:r>
              <a:rPr lang="en-US" altLang="zh-CN" dirty="0"/>
              <a:t>DVI-H</a:t>
            </a:r>
            <a:r>
              <a:rPr lang="zh-CN" altLang="en-US" dirty="0"/>
              <a:t>（数字和模拟）</a:t>
            </a:r>
            <a:endParaRPr lang="en-US" altLang="zh-CN" dirty="0"/>
          </a:p>
        </p:txBody>
      </p:sp>
      <p:sp>
        <p:nvSpPr>
          <p:cNvPr id="4" name="灯片编号占位符 3">
            <a:extLst>
              <a:ext uri="{FF2B5EF4-FFF2-40B4-BE49-F238E27FC236}">
                <a16:creationId xmlns:a16="http://schemas.microsoft.com/office/drawing/2014/main" id="{FFC2478D-91E6-490B-8F60-A3B1850DE8A4}"/>
              </a:ext>
            </a:extLst>
          </p:cNvPr>
          <p:cNvSpPr>
            <a:spLocks noGrp="1"/>
          </p:cNvSpPr>
          <p:nvPr>
            <p:ph type="sldNum" sz="quarter" idx="12"/>
          </p:nvPr>
        </p:nvSpPr>
        <p:spPr/>
        <p:txBody>
          <a:bodyPr/>
          <a:lstStyle/>
          <a:p>
            <a:pPr>
              <a:defRPr/>
            </a:pPr>
            <a:fld id="{CC90DC6A-70E6-4473-86B2-B5F841C3144D}" type="slidenum">
              <a:rPr lang="zh-CN" altLang="en-US" smtClean="0"/>
              <a:pPr>
                <a:defRPr/>
              </a:pPr>
              <a:t>68</a:t>
            </a:fld>
            <a:endParaRPr lang="en-US" altLang="zh-CN"/>
          </a:p>
        </p:txBody>
      </p:sp>
      <p:pic>
        <p:nvPicPr>
          <p:cNvPr id="6" name="图片 5">
            <a:extLst>
              <a:ext uri="{FF2B5EF4-FFF2-40B4-BE49-F238E27FC236}">
                <a16:creationId xmlns:a16="http://schemas.microsoft.com/office/drawing/2014/main" id="{1E25E6B3-5E06-44C9-B2AB-8248CCCBF185}"/>
              </a:ext>
            </a:extLst>
          </p:cNvPr>
          <p:cNvPicPr>
            <a:picLocks noChangeAspect="1"/>
          </p:cNvPicPr>
          <p:nvPr/>
        </p:nvPicPr>
        <p:blipFill>
          <a:blip r:embed="rId2"/>
          <a:stretch>
            <a:fillRect/>
          </a:stretch>
        </p:blipFill>
        <p:spPr>
          <a:xfrm>
            <a:off x="1734308" y="4114801"/>
            <a:ext cx="6559004" cy="2062162"/>
          </a:xfrm>
          <a:prstGeom prst="rect">
            <a:avLst/>
          </a:prstGeom>
        </p:spPr>
      </p:pic>
      <p:sp>
        <p:nvSpPr>
          <p:cNvPr id="8" name="文本框 5">
            <a:extLst>
              <a:ext uri="{FF2B5EF4-FFF2-40B4-BE49-F238E27FC236}">
                <a16:creationId xmlns:a16="http://schemas.microsoft.com/office/drawing/2014/main" id="{BF1E43F6-57EA-4EBA-8F52-53C5E5B77F89}"/>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42156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92A9B-871A-4DE4-91DD-4077FA254000}"/>
              </a:ext>
            </a:extLst>
          </p:cNvPr>
          <p:cNvSpPr>
            <a:spLocks noGrp="1"/>
          </p:cNvSpPr>
          <p:nvPr>
            <p:ph type="title"/>
          </p:nvPr>
        </p:nvSpPr>
        <p:spPr/>
        <p:txBody>
          <a:bodyPr/>
          <a:lstStyle/>
          <a:p>
            <a:r>
              <a:rPr lang="zh-CN" altLang="en-US" dirty="0"/>
              <a:t>数字视频显示接口</a:t>
            </a:r>
          </a:p>
        </p:txBody>
      </p:sp>
      <p:sp>
        <p:nvSpPr>
          <p:cNvPr id="3" name="内容占位符 2">
            <a:extLst>
              <a:ext uri="{FF2B5EF4-FFF2-40B4-BE49-F238E27FC236}">
                <a16:creationId xmlns:a16="http://schemas.microsoft.com/office/drawing/2014/main" id="{004745B8-9CDD-4E71-8A3F-F000FC8F259B}"/>
              </a:ext>
            </a:extLst>
          </p:cNvPr>
          <p:cNvSpPr>
            <a:spLocks noGrp="1"/>
          </p:cNvSpPr>
          <p:nvPr>
            <p:ph idx="1"/>
          </p:nvPr>
        </p:nvSpPr>
        <p:spPr/>
        <p:txBody>
          <a:bodyPr/>
          <a:lstStyle/>
          <a:p>
            <a:r>
              <a:rPr lang="zh-CN" altLang="en-US" dirty="0"/>
              <a:t>高清多媒体接口（</a:t>
            </a:r>
            <a:r>
              <a:rPr lang="en-US" altLang="zh-CN" dirty="0"/>
              <a:t>HDMI</a:t>
            </a:r>
            <a:r>
              <a:rPr lang="zh-CN" altLang="en-US" dirty="0"/>
              <a:t>）</a:t>
            </a:r>
            <a:endParaRPr lang="en-US" altLang="zh-CN" dirty="0"/>
          </a:p>
          <a:p>
            <a:pPr lvl="1"/>
            <a:r>
              <a:rPr lang="en-US" altLang="zh-CN" dirty="0"/>
              <a:t>High-definition Multimedia Interface, HDMI</a:t>
            </a:r>
          </a:p>
          <a:p>
            <a:pPr lvl="1"/>
            <a:r>
              <a:rPr lang="zh-CN" altLang="en-US" dirty="0"/>
              <a:t>不携带模拟信号，与</a:t>
            </a:r>
            <a:r>
              <a:rPr lang="en-US" altLang="zh-CN" dirty="0"/>
              <a:t>VGA</a:t>
            </a:r>
            <a:r>
              <a:rPr lang="zh-CN" altLang="en-US" dirty="0"/>
              <a:t>不兼容，与</a:t>
            </a:r>
            <a:r>
              <a:rPr lang="en-US" altLang="zh-CN" dirty="0"/>
              <a:t>DVI</a:t>
            </a:r>
            <a:r>
              <a:rPr lang="zh-CN" altLang="en-US" dirty="0"/>
              <a:t>向后兼容</a:t>
            </a:r>
            <a:endParaRPr lang="en-US" altLang="zh-CN" dirty="0"/>
          </a:p>
          <a:p>
            <a:pPr lvl="1"/>
            <a:r>
              <a:rPr lang="zh-CN" altLang="en-US" dirty="0"/>
              <a:t>不仅支持数字视频，还支持数字音频</a:t>
            </a:r>
            <a:endParaRPr lang="en-US" altLang="zh-CN" dirty="0"/>
          </a:p>
        </p:txBody>
      </p:sp>
      <p:sp>
        <p:nvSpPr>
          <p:cNvPr id="4" name="灯片编号占位符 3">
            <a:extLst>
              <a:ext uri="{FF2B5EF4-FFF2-40B4-BE49-F238E27FC236}">
                <a16:creationId xmlns:a16="http://schemas.microsoft.com/office/drawing/2014/main" id="{FFC2478D-91E6-490B-8F60-A3B1850DE8A4}"/>
              </a:ext>
            </a:extLst>
          </p:cNvPr>
          <p:cNvSpPr>
            <a:spLocks noGrp="1"/>
          </p:cNvSpPr>
          <p:nvPr>
            <p:ph type="sldNum" sz="quarter" idx="12"/>
          </p:nvPr>
        </p:nvSpPr>
        <p:spPr/>
        <p:txBody>
          <a:bodyPr/>
          <a:lstStyle/>
          <a:p>
            <a:pPr>
              <a:defRPr/>
            </a:pPr>
            <a:fld id="{CC90DC6A-70E6-4473-86B2-B5F841C3144D}" type="slidenum">
              <a:rPr lang="zh-CN" altLang="en-US" smtClean="0"/>
              <a:pPr>
                <a:defRPr/>
              </a:pPr>
              <a:t>69</a:t>
            </a:fld>
            <a:endParaRPr lang="en-US" altLang="zh-CN"/>
          </a:p>
        </p:txBody>
      </p:sp>
      <p:pic>
        <p:nvPicPr>
          <p:cNvPr id="5" name="图片 4">
            <a:extLst>
              <a:ext uri="{FF2B5EF4-FFF2-40B4-BE49-F238E27FC236}">
                <a16:creationId xmlns:a16="http://schemas.microsoft.com/office/drawing/2014/main" id="{B1A0F62F-3C97-4245-91E6-33F81DB368BD}"/>
              </a:ext>
            </a:extLst>
          </p:cNvPr>
          <p:cNvPicPr>
            <a:picLocks noChangeAspect="1"/>
          </p:cNvPicPr>
          <p:nvPr/>
        </p:nvPicPr>
        <p:blipFill>
          <a:blip r:embed="rId2"/>
          <a:stretch>
            <a:fillRect/>
          </a:stretch>
        </p:blipFill>
        <p:spPr>
          <a:xfrm>
            <a:off x="990600" y="3990997"/>
            <a:ext cx="6753274" cy="1433523"/>
          </a:xfrm>
          <a:prstGeom prst="rect">
            <a:avLst/>
          </a:prstGeom>
        </p:spPr>
      </p:pic>
      <p:sp>
        <p:nvSpPr>
          <p:cNvPr id="7" name="文本框 5">
            <a:extLst>
              <a:ext uri="{FF2B5EF4-FFF2-40B4-BE49-F238E27FC236}">
                <a16:creationId xmlns:a16="http://schemas.microsoft.com/office/drawing/2014/main" id="{8D8CA7A8-85EF-486B-8329-AC5708AB5D5A}"/>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40799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66E6E0D-9C6B-4E9C-BED3-762C160FDBE9}"/>
              </a:ext>
            </a:extLst>
          </p:cNvPr>
          <p:cNvSpPr>
            <a:spLocks noGrp="1"/>
          </p:cNvSpPr>
          <p:nvPr>
            <p:ph type="title"/>
          </p:nvPr>
        </p:nvSpPr>
        <p:spPr/>
        <p:txBody>
          <a:bodyPr/>
          <a:lstStyle/>
          <a:p>
            <a:r>
              <a:rPr lang="zh-CN" altLang="en-US"/>
              <a:t>为什么运动幻觉起作用？</a:t>
            </a:r>
          </a:p>
        </p:txBody>
      </p:sp>
      <p:sp>
        <p:nvSpPr>
          <p:cNvPr id="28675" name="内容占位符 2">
            <a:extLst>
              <a:ext uri="{FF2B5EF4-FFF2-40B4-BE49-F238E27FC236}">
                <a16:creationId xmlns:a16="http://schemas.microsoft.com/office/drawing/2014/main" id="{279C9747-F511-4ADF-9817-1F3232F19156}"/>
              </a:ext>
            </a:extLst>
          </p:cNvPr>
          <p:cNvSpPr>
            <a:spLocks noGrp="1"/>
          </p:cNvSpPr>
          <p:nvPr>
            <p:ph idx="1"/>
          </p:nvPr>
        </p:nvSpPr>
        <p:spPr/>
        <p:txBody>
          <a:bodyPr/>
          <a:lstStyle/>
          <a:p>
            <a:r>
              <a:rPr lang="zh-CN" altLang="en-US"/>
              <a:t>视觉持久性理论：</a:t>
            </a:r>
            <a:endParaRPr lang="en-US" altLang="zh-CN"/>
          </a:p>
          <a:p>
            <a:pPr lvl="1"/>
            <a:r>
              <a:rPr lang="zh-CN" altLang="en-US"/>
              <a:t>图像在帧之间的间隔期间持续存在于视觉系统中，导致它们看起来是连续的。</a:t>
            </a:r>
            <a:endParaRPr lang="en-US" altLang="zh-CN"/>
          </a:p>
          <a:p>
            <a:pPr lvl="1"/>
            <a:endParaRPr lang="en-US" altLang="zh-CN"/>
          </a:p>
          <a:p>
            <a:pPr lvl="1"/>
            <a:r>
              <a:rPr lang="zh-CN" altLang="en-US"/>
              <a:t>反对证据</a:t>
            </a:r>
            <a:r>
              <a:rPr lang="en-US" altLang="zh-CN"/>
              <a:t>1: </a:t>
            </a:r>
            <a:r>
              <a:rPr lang="zh-CN" altLang="en-US"/>
              <a:t>图像在视觉皮层中持续约</a:t>
            </a:r>
            <a:r>
              <a:rPr lang="en-US" altLang="zh-CN"/>
              <a:t>100ms</a:t>
            </a:r>
            <a:r>
              <a:rPr lang="zh-CN" altLang="en-US"/>
              <a:t>，这意味着</a:t>
            </a:r>
            <a:r>
              <a:rPr lang="en-US" altLang="zh-CN"/>
              <a:t>10FPS</a:t>
            </a:r>
            <a:r>
              <a:rPr lang="zh-CN" altLang="en-US"/>
              <a:t>（每秒帧数）是频闪视运动的最慢速度。</a:t>
            </a:r>
            <a:endParaRPr lang="en-US" altLang="zh-CN"/>
          </a:p>
          <a:p>
            <a:pPr lvl="1"/>
            <a:endParaRPr lang="en-US" altLang="zh-CN"/>
          </a:p>
          <a:p>
            <a:pPr lvl="1"/>
            <a:r>
              <a:rPr lang="zh-CN" altLang="en-US"/>
              <a:t>反对证据</a:t>
            </a:r>
            <a:r>
              <a:rPr lang="en-US" altLang="zh-CN"/>
              <a:t>2:</a:t>
            </a:r>
            <a:r>
              <a:rPr lang="zh-CN" altLang="en-US"/>
              <a:t>存在无法用它来解释的频闪视运动，如 </a:t>
            </a:r>
            <a:r>
              <a:rPr lang="en-US" altLang="zh-CN"/>
              <a:t>phi </a:t>
            </a:r>
            <a:r>
              <a:rPr lang="zh-CN" altLang="en-US"/>
              <a:t>现象和</a:t>
            </a:r>
            <a:r>
              <a:rPr lang="en-US" altLang="zh-CN"/>
              <a:t>beta </a:t>
            </a:r>
            <a:r>
              <a:rPr lang="zh-CN" altLang="en-US"/>
              <a:t>运动。</a:t>
            </a:r>
          </a:p>
        </p:txBody>
      </p:sp>
      <p:sp>
        <p:nvSpPr>
          <p:cNvPr id="5" name="灯片编号占位符 4">
            <a:extLst>
              <a:ext uri="{FF2B5EF4-FFF2-40B4-BE49-F238E27FC236}">
                <a16:creationId xmlns:a16="http://schemas.microsoft.com/office/drawing/2014/main" id="{CF606526-B14D-4D37-BBAE-D54930DC319D}"/>
              </a:ext>
            </a:extLst>
          </p:cNvPr>
          <p:cNvSpPr>
            <a:spLocks noGrp="1"/>
          </p:cNvSpPr>
          <p:nvPr>
            <p:ph type="sldNum" sz="quarter" idx="12"/>
          </p:nvPr>
        </p:nvSpPr>
        <p:spPr/>
        <p:txBody>
          <a:bodyPr/>
          <a:lstStyle/>
          <a:p>
            <a:pPr>
              <a:defRPr/>
            </a:pPr>
            <a:fld id="{8036274F-7642-436F-99A3-6FBF56E4F7A7}" type="slidenum">
              <a:rPr lang="zh-CN" altLang="en-US" smtClean="0"/>
              <a:pPr>
                <a:defRPr/>
              </a:pPr>
              <a:t>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E5E8C-0B72-4470-AC80-47EAB4D57953}"/>
              </a:ext>
            </a:extLst>
          </p:cNvPr>
          <p:cNvSpPr>
            <a:spLocks noGrp="1"/>
          </p:cNvSpPr>
          <p:nvPr>
            <p:ph type="title"/>
          </p:nvPr>
        </p:nvSpPr>
        <p:spPr/>
        <p:txBody>
          <a:bodyPr/>
          <a:lstStyle/>
          <a:p>
            <a:r>
              <a:rPr lang="zh-CN" altLang="en-US" dirty="0"/>
              <a:t>数码摄像机</a:t>
            </a:r>
          </a:p>
        </p:txBody>
      </p:sp>
      <p:sp>
        <p:nvSpPr>
          <p:cNvPr id="3" name="内容占位符 2">
            <a:extLst>
              <a:ext uri="{FF2B5EF4-FFF2-40B4-BE49-F238E27FC236}">
                <a16:creationId xmlns:a16="http://schemas.microsoft.com/office/drawing/2014/main" id="{B234941E-D1E1-4DD8-8017-6D8C8C494778}"/>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7E5AC0CD-2221-4225-8C48-BB7E9975A605}"/>
              </a:ext>
            </a:extLst>
          </p:cNvPr>
          <p:cNvSpPr>
            <a:spLocks noGrp="1"/>
          </p:cNvSpPr>
          <p:nvPr>
            <p:ph type="sldNum" sz="quarter" idx="12"/>
          </p:nvPr>
        </p:nvSpPr>
        <p:spPr/>
        <p:txBody>
          <a:bodyPr/>
          <a:lstStyle/>
          <a:p>
            <a:pPr>
              <a:defRPr/>
            </a:pPr>
            <a:fld id="{CC90DC6A-70E6-4473-86B2-B5F841C3144D}" type="slidenum">
              <a:rPr lang="zh-CN" altLang="en-US" smtClean="0"/>
              <a:pPr>
                <a:defRPr/>
              </a:pPr>
              <a:t>70</a:t>
            </a:fld>
            <a:endParaRPr lang="en-US" altLang="zh-CN"/>
          </a:p>
        </p:txBody>
      </p:sp>
      <p:pic>
        <p:nvPicPr>
          <p:cNvPr id="5" name="图片 4">
            <a:extLst>
              <a:ext uri="{FF2B5EF4-FFF2-40B4-BE49-F238E27FC236}">
                <a16:creationId xmlns:a16="http://schemas.microsoft.com/office/drawing/2014/main" id="{7F667D23-4F74-4052-9100-056128A07138}"/>
              </a:ext>
            </a:extLst>
          </p:cNvPr>
          <p:cNvPicPr>
            <a:picLocks noChangeAspect="1"/>
          </p:cNvPicPr>
          <p:nvPr/>
        </p:nvPicPr>
        <p:blipFill>
          <a:blip r:embed="rId2"/>
          <a:stretch>
            <a:fillRect/>
          </a:stretch>
        </p:blipFill>
        <p:spPr>
          <a:xfrm>
            <a:off x="632769" y="1825625"/>
            <a:ext cx="7115227" cy="1933589"/>
          </a:xfrm>
          <a:prstGeom prst="rect">
            <a:avLst/>
          </a:prstGeom>
        </p:spPr>
      </p:pic>
      <p:pic>
        <p:nvPicPr>
          <p:cNvPr id="6" name="图片 5">
            <a:extLst>
              <a:ext uri="{FF2B5EF4-FFF2-40B4-BE49-F238E27FC236}">
                <a16:creationId xmlns:a16="http://schemas.microsoft.com/office/drawing/2014/main" id="{B60A3534-B008-4774-9F25-3B25EC06CF48}"/>
              </a:ext>
            </a:extLst>
          </p:cNvPr>
          <p:cNvPicPr>
            <a:picLocks noChangeAspect="1"/>
          </p:cNvPicPr>
          <p:nvPr/>
        </p:nvPicPr>
        <p:blipFill>
          <a:blip r:embed="rId3"/>
          <a:stretch>
            <a:fillRect/>
          </a:stretch>
        </p:blipFill>
        <p:spPr>
          <a:xfrm>
            <a:off x="762000" y="3977579"/>
            <a:ext cx="5148300" cy="652467"/>
          </a:xfrm>
          <a:prstGeom prst="rect">
            <a:avLst/>
          </a:prstGeom>
        </p:spPr>
      </p:pic>
      <p:pic>
        <p:nvPicPr>
          <p:cNvPr id="7" name="图片 6">
            <a:extLst>
              <a:ext uri="{FF2B5EF4-FFF2-40B4-BE49-F238E27FC236}">
                <a16:creationId xmlns:a16="http://schemas.microsoft.com/office/drawing/2014/main" id="{7F469623-AC58-4759-BE2B-6D3564D95258}"/>
              </a:ext>
            </a:extLst>
          </p:cNvPr>
          <p:cNvPicPr>
            <a:picLocks noChangeAspect="1"/>
          </p:cNvPicPr>
          <p:nvPr/>
        </p:nvPicPr>
        <p:blipFill>
          <a:blip r:embed="rId4"/>
          <a:stretch>
            <a:fillRect/>
          </a:stretch>
        </p:blipFill>
        <p:spPr>
          <a:xfrm>
            <a:off x="754360" y="5084414"/>
            <a:ext cx="5081625" cy="638180"/>
          </a:xfrm>
          <a:prstGeom prst="rect">
            <a:avLst/>
          </a:prstGeom>
        </p:spPr>
      </p:pic>
      <p:sp>
        <p:nvSpPr>
          <p:cNvPr id="8" name="文本框 5">
            <a:extLst>
              <a:ext uri="{FF2B5EF4-FFF2-40B4-BE49-F238E27FC236}">
                <a16:creationId xmlns:a16="http://schemas.microsoft.com/office/drawing/2014/main" id="{89F48E6B-0A46-452A-ACAD-CBFF78BA1729}"/>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22580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4024A-743A-4560-AB9B-D7BA58BB6257}"/>
              </a:ext>
            </a:extLst>
          </p:cNvPr>
          <p:cNvSpPr>
            <a:spLocks noGrp="1"/>
          </p:cNvSpPr>
          <p:nvPr>
            <p:ph type="title"/>
          </p:nvPr>
        </p:nvSpPr>
        <p:spPr/>
        <p:txBody>
          <a:bodyPr/>
          <a:lstStyle/>
          <a:p>
            <a:r>
              <a:rPr lang="zh-CN" altLang="en-US" dirty="0"/>
              <a:t>常用的视频编辑软件</a:t>
            </a:r>
          </a:p>
        </p:txBody>
      </p:sp>
      <p:sp>
        <p:nvSpPr>
          <p:cNvPr id="3" name="内容占位符 2">
            <a:extLst>
              <a:ext uri="{FF2B5EF4-FFF2-40B4-BE49-F238E27FC236}">
                <a16:creationId xmlns:a16="http://schemas.microsoft.com/office/drawing/2014/main" id="{12121C2A-3F1F-4C38-A818-43498B57E72D}"/>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73FE1E21-9D63-4541-BDAF-0FEF625499B7}"/>
              </a:ext>
            </a:extLst>
          </p:cNvPr>
          <p:cNvSpPr>
            <a:spLocks noGrp="1"/>
          </p:cNvSpPr>
          <p:nvPr>
            <p:ph type="sldNum" sz="quarter" idx="12"/>
          </p:nvPr>
        </p:nvSpPr>
        <p:spPr/>
        <p:txBody>
          <a:bodyPr/>
          <a:lstStyle/>
          <a:p>
            <a:pPr>
              <a:defRPr/>
            </a:pPr>
            <a:fld id="{CC90DC6A-70E6-4473-86B2-B5F841C3144D}" type="slidenum">
              <a:rPr lang="zh-CN" altLang="en-US" smtClean="0"/>
              <a:pPr>
                <a:defRPr/>
              </a:pPr>
              <a:t>71</a:t>
            </a:fld>
            <a:endParaRPr lang="en-US" altLang="zh-CN"/>
          </a:p>
        </p:txBody>
      </p:sp>
      <p:pic>
        <p:nvPicPr>
          <p:cNvPr id="5" name="图片 4">
            <a:extLst>
              <a:ext uri="{FF2B5EF4-FFF2-40B4-BE49-F238E27FC236}">
                <a16:creationId xmlns:a16="http://schemas.microsoft.com/office/drawing/2014/main" id="{F1221F65-5475-4F35-AA64-0C7B01A06E25}"/>
              </a:ext>
            </a:extLst>
          </p:cNvPr>
          <p:cNvPicPr>
            <a:picLocks noChangeAspect="1"/>
          </p:cNvPicPr>
          <p:nvPr/>
        </p:nvPicPr>
        <p:blipFill>
          <a:blip r:embed="rId2"/>
          <a:stretch>
            <a:fillRect/>
          </a:stretch>
        </p:blipFill>
        <p:spPr>
          <a:xfrm>
            <a:off x="628650" y="1844160"/>
            <a:ext cx="7416502" cy="518040"/>
          </a:xfrm>
          <a:prstGeom prst="rect">
            <a:avLst/>
          </a:prstGeom>
        </p:spPr>
      </p:pic>
      <p:pic>
        <p:nvPicPr>
          <p:cNvPr id="6" name="图片 5">
            <a:extLst>
              <a:ext uri="{FF2B5EF4-FFF2-40B4-BE49-F238E27FC236}">
                <a16:creationId xmlns:a16="http://schemas.microsoft.com/office/drawing/2014/main" id="{37C97FC4-09AF-4817-8266-F66B1E30661E}"/>
              </a:ext>
            </a:extLst>
          </p:cNvPr>
          <p:cNvPicPr>
            <a:picLocks noChangeAspect="1"/>
          </p:cNvPicPr>
          <p:nvPr/>
        </p:nvPicPr>
        <p:blipFill>
          <a:blip r:embed="rId3"/>
          <a:stretch>
            <a:fillRect/>
          </a:stretch>
        </p:blipFill>
        <p:spPr>
          <a:xfrm>
            <a:off x="1295400" y="2666180"/>
            <a:ext cx="5921647" cy="2972620"/>
          </a:xfrm>
          <a:prstGeom prst="rect">
            <a:avLst/>
          </a:prstGeom>
        </p:spPr>
      </p:pic>
      <p:sp>
        <p:nvSpPr>
          <p:cNvPr id="7" name="文本框 5">
            <a:extLst>
              <a:ext uri="{FF2B5EF4-FFF2-40B4-BE49-F238E27FC236}">
                <a16:creationId xmlns:a16="http://schemas.microsoft.com/office/drawing/2014/main" id="{06E34DFF-4AF4-4DF0-B92A-4D0439286BD0}"/>
              </a:ext>
            </a:extLst>
          </p:cNvPr>
          <p:cNvSpPr txBox="1">
            <a:spLocks noChangeArrowheads="1"/>
          </p:cNvSpPr>
          <p:nvPr/>
        </p:nvSpPr>
        <p:spPr bwMode="auto">
          <a:xfrm>
            <a:off x="3107467" y="6611779"/>
            <a:ext cx="4410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dirty="0">
                <a:latin typeface="Arial" panose="020B0604020202020204" pitchFamily="34" charset="0"/>
              </a:rPr>
              <a:t>来自于俊清学堂在线课程</a:t>
            </a:r>
            <a:r>
              <a:rPr lang="en-US" altLang="zh-CN" sz="1000" dirty="0">
                <a:latin typeface="Arial" panose="020B0604020202020204" pitchFamily="34" charset="0"/>
              </a:rPr>
              <a:t>《</a:t>
            </a:r>
            <a:r>
              <a:rPr lang="zh-CN" altLang="en-US" sz="1000" dirty="0">
                <a:latin typeface="Arial" panose="020B0604020202020204" pitchFamily="34" charset="0"/>
              </a:rPr>
              <a:t>多媒体基础</a:t>
            </a:r>
            <a:r>
              <a:rPr lang="en-US" altLang="zh-CN" sz="1000" dirty="0">
                <a:latin typeface="Arial" panose="020B0604020202020204" pitchFamily="34" charset="0"/>
              </a:rPr>
              <a:t>(2021</a:t>
            </a:r>
            <a:r>
              <a:rPr lang="zh-CN" altLang="en-US" sz="1000" dirty="0">
                <a:latin typeface="Arial" panose="020B0604020202020204" pitchFamily="34" charset="0"/>
              </a:rPr>
              <a:t>秋</a:t>
            </a:r>
            <a:r>
              <a:rPr lang="en-US" altLang="zh-CN" sz="1000" dirty="0">
                <a:latin typeface="Arial" panose="020B0604020202020204" pitchFamily="34" charset="0"/>
              </a:rPr>
              <a:t>)》</a:t>
            </a:r>
            <a:endParaRPr lang="zh-CN" altLang="en-US" sz="1000" dirty="0">
              <a:latin typeface="Arial" panose="020B0604020202020204" pitchFamily="34" charset="0"/>
            </a:endParaRPr>
          </a:p>
        </p:txBody>
      </p:sp>
    </p:spTree>
    <p:extLst>
      <p:ext uri="{BB962C8B-B14F-4D97-AF65-F5344CB8AC3E}">
        <p14:creationId xmlns:p14="http://schemas.microsoft.com/office/powerpoint/2010/main" val="3488454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a:extLst>
              <a:ext uri="{FF2B5EF4-FFF2-40B4-BE49-F238E27FC236}">
                <a16:creationId xmlns:a16="http://schemas.microsoft.com/office/drawing/2014/main" id="{B11382E9-D7FB-4B4B-BF6E-067349C79441}"/>
              </a:ext>
            </a:extLst>
          </p:cNvPr>
          <p:cNvSpPr>
            <a:spLocks noGrp="1"/>
          </p:cNvSpPr>
          <p:nvPr>
            <p:ph type="ctrTitle"/>
          </p:nvPr>
        </p:nvSpPr>
        <p:spPr/>
        <p:txBody>
          <a:bodyPr/>
          <a:lstStyle/>
          <a:p>
            <a:pPr eaLnBrk="1" hangingPunct="1"/>
            <a:r>
              <a:rPr lang="en-US" altLang="zh-CN">
                <a:latin typeface="隶书" panose="02010509060101010101" pitchFamily="49" charset="-122"/>
              </a:rPr>
              <a:t>END</a:t>
            </a:r>
          </a:p>
        </p:txBody>
      </p:sp>
      <p:sp>
        <p:nvSpPr>
          <p:cNvPr id="105475" name="Rectangle 6">
            <a:extLst>
              <a:ext uri="{FF2B5EF4-FFF2-40B4-BE49-F238E27FC236}">
                <a16:creationId xmlns:a16="http://schemas.microsoft.com/office/drawing/2014/main" id="{C858C004-09F9-4339-B774-4FA5C8879B6F}"/>
              </a:ext>
            </a:extLst>
          </p:cNvPr>
          <p:cNvSpPr>
            <a:spLocks noGrp="1"/>
          </p:cNvSpPr>
          <p:nvPr>
            <p:ph type="subTitle" idx="1"/>
          </p:nvPr>
        </p:nvSpPr>
        <p:spPr>
          <a:xfrm>
            <a:off x="2209800" y="4030663"/>
            <a:ext cx="4038600" cy="762000"/>
          </a:xfrm>
        </p:spPr>
        <p:txBody>
          <a:bodyPr/>
          <a:lstStyle/>
          <a:p>
            <a:pPr algn="l" eaLnBrk="1" hangingPunct="1"/>
            <a:r>
              <a:rPr lang="zh-CN" altLang="en-US"/>
              <a:t>第</a:t>
            </a:r>
            <a:r>
              <a:rPr lang="en-US" altLang="zh-CN"/>
              <a:t>9</a:t>
            </a:r>
            <a:r>
              <a:rPr lang="zh-CN" altLang="en-US"/>
              <a:t>章 数字电视基础 </a:t>
            </a:r>
          </a:p>
        </p:txBody>
      </p:sp>
      <p:pic>
        <p:nvPicPr>
          <p:cNvPr id="105476" name="Picture 8" descr="MCj02512490000[1]">
            <a:hlinkClick r:id="rId3"/>
            <a:extLst>
              <a:ext uri="{FF2B5EF4-FFF2-40B4-BE49-F238E27FC236}">
                <a16:creationId xmlns:a16="http://schemas.microsoft.com/office/drawing/2014/main" id="{B249A275-3563-4FD6-9041-80AB4101F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971800"/>
            <a:ext cx="15763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B2E57EB5-B7ED-4930-BAF7-07C7CC0FBD04}"/>
              </a:ext>
            </a:extLst>
          </p:cNvPr>
          <p:cNvSpPr>
            <a:spLocks noGrp="1"/>
          </p:cNvSpPr>
          <p:nvPr>
            <p:ph type="sldNum" sz="quarter" idx="12"/>
          </p:nvPr>
        </p:nvSpPr>
        <p:spPr/>
        <p:txBody>
          <a:bodyPr/>
          <a:lstStyle/>
          <a:p>
            <a:pPr>
              <a:defRPr/>
            </a:pPr>
            <a:fld id="{61ADAB9C-281F-4641-8029-B00CBFF02919}" type="slidenum">
              <a:rPr lang="zh-CN" altLang="en-US" smtClean="0"/>
              <a:pPr>
                <a:defRPr/>
              </a:pPr>
              <a:t>72</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EF618BF9-AD9E-411C-8D8C-CE0439A06DA8}"/>
              </a:ext>
            </a:extLst>
          </p:cNvPr>
          <p:cNvSpPr>
            <a:spLocks noGrp="1"/>
          </p:cNvSpPr>
          <p:nvPr>
            <p:ph type="title"/>
          </p:nvPr>
        </p:nvSpPr>
        <p:spPr/>
        <p:txBody>
          <a:bodyPr/>
          <a:lstStyle/>
          <a:p>
            <a:r>
              <a:rPr lang="zh-CN" altLang="en-US"/>
              <a:t>为什么运动幻觉起作用？</a:t>
            </a:r>
          </a:p>
        </p:txBody>
      </p:sp>
      <p:sp>
        <p:nvSpPr>
          <p:cNvPr id="5" name="灯片编号占位符 4">
            <a:extLst>
              <a:ext uri="{FF2B5EF4-FFF2-40B4-BE49-F238E27FC236}">
                <a16:creationId xmlns:a16="http://schemas.microsoft.com/office/drawing/2014/main" id="{60853150-8290-4F2D-A288-676AC138BBFB}"/>
              </a:ext>
            </a:extLst>
          </p:cNvPr>
          <p:cNvSpPr>
            <a:spLocks noGrp="1"/>
          </p:cNvSpPr>
          <p:nvPr>
            <p:ph type="sldNum" sz="quarter" idx="12"/>
          </p:nvPr>
        </p:nvSpPr>
        <p:spPr/>
        <p:txBody>
          <a:bodyPr/>
          <a:lstStyle/>
          <a:p>
            <a:pPr>
              <a:defRPr/>
            </a:pPr>
            <a:fld id="{F73ABA68-2037-4E96-84D2-0948F6C60CF3}" type="slidenum">
              <a:rPr lang="zh-CN" altLang="en-US" smtClean="0"/>
              <a:pPr>
                <a:defRPr/>
              </a:pPr>
              <a:t>8</a:t>
            </a:fld>
            <a:endParaRPr lang="en-US" altLang="zh-CN"/>
          </a:p>
        </p:txBody>
      </p:sp>
      <p:pic>
        <p:nvPicPr>
          <p:cNvPr id="29700" name="图片 6">
            <a:extLst>
              <a:ext uri="{FF2B5EF4-FFF2-40B4-BE49-F238E27FC236}">
                <a16:creationId xmlns:a16="http://schemas.microsoft.com/office/drawing/2014/main" id="{CDDDAB00-4701-4E8C-B12D-F58144CBE7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552700"/>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文本框 8">
            <a:extLst>
              <a:ext uri="{FF2B5EF4-FFF2-40B4-BE49-F238E27FC236}">
                <a16:creationId xmlns:a16="http://schemas.microsoft.com/office/drawing/2014/main" id="{F27E9E1F-C872-43FA-911D-A2EA9DAA2C70}"/>
              </a:ext>
            </a:extLst>
          </p:cNvPr>
          <p:cNvSpPr txBox="1">
            <a:spLocks noChangeArrowheads="1"/>
          </p:cNvSpPr>
          <p:nvPr/>
        </p:nvSpPr>
        <p:spPr bwMode="auto">
          <a:xfrm>
            <a:off x="2133600" y="4852988"/>
            <a:ext cx="175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Beta</a:t>
            </a:r>
            <a:r>
              <a:rPr lang="zh-CN" altLang="en-US" sz="2400">
                <a:latin typeface="Arial" panose="020B0604020202020204" pitchFamily="34" charset="0"/>
              </a:rPr>
              <a:t>运动</a:t>
            </a:r>
          </a:p>
        </p:txBody>
      </p:sp>
      <p:sp>
        <p:nvSpPr>
          <p:cNvPr id="10" name="文本框 9">
            <a:extLst>
              <a:ext uri="{FF2B5EF4-FFF2-40B4-BE49-F238E27FC236}">
                <a16:creationId xmlns:a16="http://schemas.microsoft.com/office/drawing/2014/main" id="{8DCC916A-D304-4D7F-87EE-F772EA78C2C4}"/>
              </a:ext>
            </a:extLst>
          </p:cNvPr>
          <p:cNvSpPr txBox="1">
            <a:spLocks noChangeArrowheads="1"/>
          </p:cNvSpPr>
          <p:nvPr/>
        </p:nvSpPr>
        <p:spPr bwMode="auto">
          <a:xfrm>
            <a:off x="5867400" y="4852988"/>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Phi</a:t>
            </a:r>
            <a:r>
              <a:rPr lang="zh-CN" altLang="en-US" sz="2400">
                <a:latin typeface="Arial" panose="020B0604020202020204" pitchFamily="34" charset="0"/>
              </a:rPr>
              <a:t>现象</a:t>
            </a:r>
          </a:p>
        </p:txBody>
      </p:sp>
      <p:pic>
        <p:nvPicPr>
          <p:cNvPr id="2" name="图片 1">
            <a:extLst>
              <a:ext uri="{FF2B5EF4-FFF2-40B4-BE49-F238E27FC236}">
                <a16:creationId xmlns:a16="http://schemas.microsoft.com/office/drawing/2014/main" id="{7500E133-50B5-493D-8D01-5FD3B1812E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2566988"/>
            <a:ext cx="37338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2E5DD84B-D3E5-465F-82D9-F7F3B619F70E}"/>
              </a:ext>
            </a:extLst>
          </p:cNvPr>
          <p:cNvSpPr>
            <a:spLocks noGrp="1"/>
          </p:cNvSpPr>
          <p:nvPr>
            <p:ph type="title"/>
          </p:nvPr>
        </p:nvSpPr>
        <p:spPr/>
        <p:txBody>
          <a:bodyPr/>
          <a:lstStyle/>
          <a:p>
            <a:r>
              <a:rPr lang="zh-CN" altLang="en-US"/>
              <a:t>为什么运动幻觉起作用？</a:t>
            </a:r>
          </a:p>
        </p:txBody>
      </p:sp>
      <p:sp>
        <p:nvSpPr>
          <p:cNvPr id="30723" name="内容占位符 2">
            <a:extLst>
              <a:ext uri="{FF2B5EF4-FFF2-40B4-BE49-F238E27FC236}">
                <a16:creationId xmlns:a16="http://schemas.microsoft.com/office/drawing/2014/main" id="{E2B4A21A-2E49-4BD9-84F6-D67BBFD1FC58}"/>
              </a:ext>
            </a:extLst>
          </p:cNvPr>
          <p:cNvSpPr>
            <a:spLocks noGrp="1"/>
          </p:cNvSpPr>
          <p:nvPr>
            <p:ph idx="1"/>
          </p:nvPr>
        </p:nvSpPr>
        <p:spPr/>
        <p:txBody>
          <a:bodyPr/>
          <a:lstStyle/>
          <a:p>
            <a:r>
              <a:rPr lang="zh-CN" altLang="en-US"/>
              <a:t>频闪视运动起作用的最可能原因是它触发了的神经运动检测电路。</a:t>
            </a:r>
          </a:p>
        </p:txBody>
      </p:sp>
      <p:sp>
        <p:nvSpPr>
          <p:cNvPr id="5" name="灯片编号占位符 4">
            <a:extLst>
              <a:ext uri="{FF2B5EF4-FFF2-40B4-BE49-F238E27FC236}">
                <a16:creationId xmlns:a16="http://schemas.microsoft.com/office/drawing/2014/main" id="{0805F3B9-7288-43C6-AB04-265DA29B5AD8}"/>
              </a:ext>
            </a:extLst>
          </p:cNvPr>
          <p:cNvSpPr>
            <a:spLocks noGrp="1"/>
          </p:cNvSpPr>
          <p:nvPr>
            <p:ph type="sldNum" sz="quarter" idx="12"/>
          </p:nvPr>
        </p:nvSpPr>
        <p:spPr/>
        <p:txBody>
          <a:bodyPr/>
          <a:lstStyle/>
          <a:p>
            <a:pPr>
              <a:defRPr/>
            </a:pPr>
            <a:fld id="{A5E59813-0068-4638-9136-CBFD906A7914}" type="slidenum">
              <a:rPr lang="zh-CN" altLang="en-US" smtClean="0"/>
              <a:pPr>
                <a:defRPr/>
              </a:pPr>
              <a:t>9</a:t>
            </a:fld>
            <a:endParaRPr lang="en-US" altLang="zh-CN"/>
          </a:p>
        </p:txBody>
      </p:sp>
      <p:pic>
        <p:nvPicPr>
          <p:cNvPr id="30725" name="图片 5">
            <a:extLst>
              <a:ext uri="{FF2B5EF4-FFF2-40B4-BE49-F238E27FC236}">
                <a16:creationId xmlns:a16="http://schemas.microsoft.com/office/drawing/2014/main" id="{659C4589-34D8-4C17-BB59-33A565C356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43200"/>
            <a:ext cx="6599238"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44706</TotalTime>
  <Words>2947</Words>
  <Application>Microsoft Office PowerPoint</Application>
  <PresentationFormat>全屏显示(4:3)</PresentationFormat>
  <Paragraphs>517</Paragraphs>
  <Slides>72</Slides>
  <Notes>25</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84" baseType="lpstr">
      <vt:lpstr>Trebuchet MS</vt:lpstr>
      <vt:lpstr>Calibri Light</vt:lpstr>
      <vt:lpstr>Arial</vt:lpstr>
      <vt:lpstr>宋体</vt:lpstr>
      <vt:lpstr>Wingdings</vt:lpstr>
      <vt:lpstr>Times New Roman</vt:lpstr>
      <vt:lpstr>Tahoma</vt:lpstr>
      <vt:lpstr>楷体_GB2312</vt:lpstr>
      <vt:lpstr>隶书</vt:lpstr>
      <vt:lpstr>Calibri</vt:lpstr>
      <vt:lpstr>Office Theme</vt:lpstr>
      <vt:lpstr>Visio</vt:lpstr>
      <vt:lpstr>第9章 数字电视基础 </vt:lpstr>
      <vt:lpstr>目录</vt:lpstr>
      <vt:lpstr>目录</vt:lpstr>
      <vt:lpstr>基本概念</vt:lpstr>
      <vt:lpstr>视觉滞留效应</vt:lpstr>
      <vt:lpstr>9.1.1 运动幻觉</vt:lpstr>
      <vt:lpstr>为什么运动幻觉起作用？</vt:lpstr>
      <vt:lpstr>为什么运动幻觉起作用？</vt:lpstr>
      <vt:lpstr>为什么运动幻觉起作用？</vt:lpstr>
      <vt:lpstr>9.1.1 电视简介</vt:lpstr>
      <vt:lpstr>9.1.2 电视的分类</vt:lpstr>
      <vt:lpstr>9.1.2 电视的分类</vt:lpstr>
      <vt:lpstr>9.1.2 电视的分类</vt:lpstr>
      <vt:lpstr>PowerPoint 演示文稿</vt:lpstr>
      <vt:lpstr>目录</vt:lpstr>
      <vt:lpstr>9.2.1 模拟视频</vt:lpstr>
      <vt:lpstr>9.2.1 逐行扫描(Progressive scanning)</vt:lpstr>
      <vt:lpstr>9.2.1 隔行扫描(Interlaced scanning)</vt:lpstr>
      <vt:lpstr>9.2.1 隔行扫描(Interlaced scanning)</vt:lpstr>
      <vt:lpstr>9.2.1 隔行扫描(Interlaced scanning)</vt:lpstr>
      <vt:lpstr>9.2.1 电视扫描和同步</vt:lpstr>
      <vt:lpstr>9.2.2 模拟彩色电视制</vt:lpstr>
      <vt:lpstr>9.2.2 模拟彩色电视制</vt:lpstr>
      <vt:lpstr>模拟电视的制式</vt:lpstr>
      <vt:lpstr>9.2.2 NTSC (National Television System Committee)电视制</vt:lpstr>
      <vt:lpstr>9.2.2 NTSC与PAL比较</vt:lpstr>
      <vt:lpstr>模拟电视的制式</vt:lpstr>
      <vt:lpstr>模拟广播电视系统的对比</vt:lpstr>
      <vt:lpstr>模拟视频显示接口</vt:lpstr>
      <vt:lpstr>模拟视频显示接口</vt:lpstr>
      <vt:lpstr>模拟视频显示接口</vt:lpstr>
      <vt:lpstr>模拟视频显示接口</vt:lpstr>
      <vt:lpstr>目录</vt:lpstr>
      <vt:lpstr>9.3 数字视频</vt:lpstr>
      <vt:lpstr>视频的数字化</vt:lpstr>
      <vt:lpstr>数字电视</vt:lpstr>
      <vt:lpstr>9.3 数字视频</vt:lpstr>
      <vt:lpstr>9.3.1 电视图像数字化 </vt:lpstr>
      <vt:lpstr>9.3.2 图像子采样 </vt:lpstr>
      <vt:lpstr>9.3.2 色度的二次采样 </vt:lpstr>
      <vt:lpstr>PowerPoint 演示文稿</vt:lpstr>
      <vt:lpstr>数字视频的CCIR和ITU-R数字化标准</vt:lpstr>
      <vt:lpstr>数字视频的CCIR和ITU-R数字化标准</vt:lpstr>
      <vt:lpstr>PowerPoint 演示文稿</vt:lpstr>
      <vt:lpstr>9.3.3 数字电视 </vt:lpstr>
      <vt:lpstr>9.3.3 数字电视的原理</vt:lpstr>
      <vt:lpstr>9.3.3 数字电视标准</vt:lpstr>
      <vt:lpstr>9.3.3 数字电视标准</vt:lpstr>
      <vt:lpstr>PowerPoint 演示文稿</vt:lpstr>
      <vt:lpstr>9.3.3 ATSC (Advanced Television Systems Committee)标准</vt:lpstr>
      <vt:lpstr>9.3.3 DVB(Digital Video Broadcasting)标准</vt:lpstr>
      <vt:lpstr>9.3.3 DVB(Digital Video Broadcasting)标准</vt:lpstr>
      <vt:lpstr>9.3.3 ISDB(Integrated Services Digital Broadcasting)标准</vt:lpstr>
      <vt:lpstr>AVS创新之路</vt:lpstr>
      <vt:lpstr>9.3.3 AVS(Audio Video Standard)标准</vt:lpstr>
      <vt:lpstr>AVS工作组会员与产业联盟成员</vt:lpstr>
      <vt:lpstr>AVS标准</vt:lpstr>
      <vt:lpstr>9.3.4 高清电视(high definition TV, HDTV)</vt:lpstr>
      <vt:lpstr>9.3.4 高清电视(high definition TV, HDTV)</vt:lpstr>
      <vt:lpstr>9.3.4 高清电视(high definition TV, HDTV)</vt:lpstr>
      <vt:lpstr>9.3.4 超高清电视(Ultra high definition TV, UHDTV)</vt:lpstr>
      <vt:lpstr>AVS2 4K超高清广播</vt:lpstr>
      <vt:lpstr>科技冬奥8K超高清数字转播</vt:lpstr>
      <vt:lpstr>PowerPoint 演示文稿</vt:lpstr>
      <vt:lpstr>常见显示分辨率</vt:lpstr>
      <vt:lpstr>电影帧率</vt:lpstr>
      <vt:lpstr>数字视频显示接口</vt:lpstr>
      <vt:lpstr>数字视频显示接口</vt:lpstr>
      <vt:lpstr>数字视频显示接口</vt:lpstr>
      <vt:lpstr>数码摄像机</vt:lpstr>
      <vt:lpstr>常用的视频编辑软件</vt:lpstr>
      <vt:lpstr>END</vt:lpstr>
    </vt:vector>
  </TitlesOfParts>
  <Company>DeVry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 don’t have the title)</dc:title>
  <dc:creator>Victoria</dc:creator>
  <cp:lastModifiedBy>Victoria</cp:lastModifiedBy>
  <cp:revision>508</cp:revision>
  <cp:lastPrinted>1601-01-01T00:00:00Z</cp:lastPrinted>
  <dcterms:created xsi:type="dcterms:W3CDTF">2002-02-08T16:29:22Z</dcterms:created>
  <dcterms:modified xsi:type="dcterms:W3CDTF">2022-11-24T05:41:30Z</dcterms:modified>
</cp:coreProperties>
</file>